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5" r:id="rId1"/>
  </p:sldMasterIdLst>
  <p:sldIdLst>
    <p:sldId id="256" r:id="rId2"/>
    <p:sldId id="271" r:id="rId3"/>
    <p:sldId id="259" r:id="rId4"/>
    <p:sldId id="273" r:id="rId5"/>
    <p:sldId id="274" r:id="rId6"/>
    <p:sldId id="275" r:id="rId7"/>
    <p:sldId id="279" r:id="rId8"/>
    <p:sldId id="257" r:id="rId9"/>
    <p:sldId id="276" r:id="rId10"/>
    <p:sldId id="258" r:id="rId11"/>
    <p:sldId id="277" r:id="rId12"/>
    <p:sldId id="282" r:id="rId13"/>
    <p:sldId id="272" r:id="rId14"/>
    <p:sldId id="280" r:id="rId15"/>
    <p:sldId id="278" r:id="rId16"/>
    <p:sldId id="281" r:id="rId17"/>
    <p:sldId id="260" r:id="rId18"/>
    <p:sldId id="261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B1835F7-DE78-4AA8-97F7-48754F38F841}" v="130" dt="2023-03-25T01:33:42.05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49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Арсений Лазарев" userId="0a37c4914c163d62" providerId="LiveId" clId="{3B1835F7-DE78-4AA8-97F7-48754F38F841}"/>
    <pc:docChg chg="undo custSel addSld delSld modSld sldOrd">
      <pc:chgData name="Арсений Лазарев" userId="0a37c4914c163d62" providerId="LiveId" clId="{3B1835F7-DE78-4AA8-97F7-48754F38F841}" dt="2023-03-25T01:39:48.309" v="8278" actId="20577"/>
      <pc:docMkLst>
        <pc:docMk/>
      </pc:docMkLst>
      <pc:sldChg chg="addSp modSp new mod">
        <pc:chgData name="Арсений Лазарев" userId="0a37c4914c163d62" providerId="LiveId" clId="{3B1835F7-DE78-4AA8-97F7-48754F38F841}" dt="2023-03-24T23:04:07.864" v="6228" actId="208"/>
        <pc:sldMkLst>
          <pc:docMk/>
          <pc:sldMk cId="2059260009" sldId="256"/>
        </pc:sldMkLst>
        <pc:spChg chg="mod">
          <ac:chgData name="Арсений Лазарев" userId="0a37c4914c163d62" providerId="LiveId" clId="{3B1835F7-DE78-4AA8-97F7-48754F38F841}" dt="2023-03-24T23:03:40.595" v="6224" actId="207"/>
          <ac:spMkLst>
            <pc:docMk/>
            <pc:sldMk cId="2059260009" sldId="256"/>
            <ac:spMk id="2" creationId="{B0250492-9FD5-6FAA-BF13-820D9B15E411}"/>
          </ac:spMkLst>
        </pc:spChg>
        <pc:spChg chg="mod">
          <ac:chgData name="Арсений Лазарев" userId="0a37c4914c163d62" providerId="LiveId" clId="{3B1835F7-DE78-4AA8-97F7-48754F38F841}" dt="2023-03-24T22:25:52.381" v="3567" actId="208"/>
          <ac:spMkLst>
            <pc:docMk/>
            <pc:sldMk cId="2059260009" sldId="256"/>
            <ac:spMk id="3" creationId="{9E0BBEBC-49D8-90CF-7710-FD45F47B3FBF}"/>
          </ac:spMkLst>
        </pc:spChg>
        <pc:spChg chg="add mod">
          <ac:chgData name="Арсений Лазарев" userId="0a37c4914c163d62" providerId="LiveId" clId="{3B1835F7-DE78-4AA8-97F7-48754F38F841}" dt="2023-03-24T23:03:36.689" v="6223" actId="207"/>
          <ac:spMkLst>
            <pc:docMk/>
            <pc:sldMk cId="2059260009" sldId="256"/>
            <ac:spMk id="4" creationId="{DEADBDD6-03AD-6C70-4C3D-9395B8D67E2F}"/>
          </ac:spMkLst>
        </pc:spChg>
        <pc:cxnChg chg="add mod">
          <ac:chgData name="Арсений Лазарев" userId="0a37c4914c163d62" providerId="LiveId" clId="{3B1835F7-DE78-4AA8-97F7-48754F38F841}" dt="2023-03-24T23:04:07.864" v="6228" actId="208"/>
          <ac:cxnSpMkLst>
            <pc:docMk/>
            <pc:sldMk cId="2059260009" sldId="256"/>
            <ac:cxnSpMk id="6" creationId="{4B2D6264-60AC-0F2B-11FB-3970370CB393}"/>
          </ac:cxnSpMkLst>
        </pc:cxnChg>
        <pc:cxnChg chg="add mod">
          <ac:chgData name="Арсений Лазарев" userId="0a37c4914c163d62" providerId="LiveId" clId="{3B1835F7-DE78-4AA8-97F7-48754F38F841}" dt="2023-03-24T23:03:54.455" v="6227" actId="208"/>
          <ac:cxnSpMkLst>
            <pc:docMk/>
            <pc:sldMk cId="2059260009" sldId="256"/>
            <ac:cxnSpMk id="8" creationId="{58E482FE-CDD2-30A7-CB60-CACFFDC35A34}"/>
          </ac:cxnSpMkLst>
        </pc:cxnChg>
      </pc:sldChg>
      <pc:sldChg chg="addSp delSp modSp new mod">
        <pc:chgData name="Арсений Лазарев" userId="0a37c4914c163d62" providerId="LiveId" clId="{3B1835F7-DE78-4AA8-97F7-48754F38F841}" dt="2023-03-25T01:35:15.215" v="8242" actId="20577"/>
        <pc:sldMkLst>
          <pc:docMk/>
          <pc:sldMk cId="2767008275" sldId="257"/>
        </pc:sldMkLst>
        <pc:spChg chg="del mod">
          <ac:chgData name="Арсений Лазарев" userId="0a37c4914c163d62" providerId="LiveId" clId="{3B1835F7-DE78-4AA8-97F7-48754F38F841}" dt="2023-03-24T21:52:24.525" v="546" actId="478"/>
          <ac:spMkLst>
            <pc:docMk/>
            <pc:sldMk cId="2767008275" sldId="257"/>
            <ac:spMk id="2" creationId="{2D0C62F7-0A00-8A26-2557-E22DD7893472}"/>
          </ac:spMkLst>
        </pc:spChg>
        <pc:spChg chg="mod">
          <ac:chgData name="Арсений Лазарев" userId="0a37c4914c163d62" providerId="LiveId" clId="{3B1835F7-DE78-4AA8-97F7-48754F38F841}" dt="2023-03-25T01:35:15.215" v="8242" actId="20577"/>
          <ac:spMkLst>
            <pc:docMk/>
            <pc:sldMk cId="2767008275" sldId="257"/>
            <ac:spMk id="3" creationId="{3F0E3FFC-4930-0262-CE08-0C53F1818845}"/>
          </ac:spMkLst>
        </pc:spChg>
        <pc:spChg chg="add mod">
          <ac:chgData name="Арсений Лазарев" userId="0a37c4914c163d62" providerId="LiveId" clId="{3B1835F7-DE78-4AA8-97F7-48754F38F841}" dt="2023-03-24T23:06:27.848" v="6247" actId="1076"/>
          <ac:spMkLst>
            <pc:docMk/>
            <pc:sldMk cId="2767008275" sldId="257"/>
            <ac:spMk id="4" creationId="{92F38D67-E0D7-0028-7BA8-FC02F1218374}"/>
          </ac:spMkLst>
        </pc:spChg>
      </pc:sldChg>
      <pc:sldChg chg="addSp delSp modSp new mod">
        <pc:chgData name="Арсений Лазарев" userId="0a37c4914c163d62" providerId="LiveId" clId="{3B1835F7-DE78-4AA8-97F7-48754F38F841}" dt="2023-03-24T23:40:07.709" v="7047" actId="20577"/>
        <pc:sldMkLst>
          <pc:docMk/>
          <pc:sldMk cId="1909043763" sldId="258"/>
        </pc:sldMkLst>
        <pc:spChg chg="mod">
          <ac:chgData name="Арсений Лазарев" userId="0a37c4914c163d62" providerId="LiveId" clId="{3B1835F7-DE78-4AA8-97F7-48754F38F841}" dt="2023-03-24T22:45:26.853" v="5349" actId="1076"/>
          <ac:spMkLst>
            <pc:docMk/>
            <pc:sldMk cId="1909043763" sldId="258"/>
            <ac:spMk id="2" creationId="{E2C1184A-5161-26C1-BD4D-7AAE45D4B7E5}"/>
          </ac:spMkLst>
        </pc:spChg>
        <pc:spChg chg="del mod">
          <ac:chgData name="Арсений Лазарев" userId="0a37c4914c163d62" providerId="LiveId" clId="{3B1835F7-DE78-4AA8-97F7-48754F38F841}" dt="2023-03-24T22:04:48.618" v="1537" actId="478"/>
          <ac:spMkLst>
            <pc:docMk/>
            <pc:sldMk cId="1909043763" sldId="258"/>
            <ac:spMk id="3" creationId="{33C8B984-AD9F-ADA5-AA6C-CDF35B9F6C8A}"/>
          </ac:spMkLst>
        </pc:spChg>
        <pc:spChg chg="add mod">
          <ac:chgData name="Арсений Лазарев" userId="0a37c4914c163d62" providerId="LiveId" clId="{3B1835F7-DE78-4AA8-97F7-48754F38F841}" dt="2023-03-24T23:40:07.709" v="7047" actId="20577"/>
          <ac:spMkLst>
            <pc:docMk/>
            <pc:sldMk cId="1909043763" sldId="258"/>
            <ac:spMk id="4" creationId="{337CB8B0-3410-3834-D9CA-7307A7B02101}"/>
          </ac:spMkLst>
        </pc:spChg>
      </pc:sldChg>
      <pc:sldChg chg="modSp new mod ord">
        <pc:chgData name="Арсений Лазарев" userId="0a37c4914c163d62" providerId="LiveId" clId="{3B1835F7-DE78-4AA8-97F7-48754F38F841}" dt="2023-03-25T01:32:49.775" v="8216" actId="20577"/>
        <pc:sldMkLst>
          <pc:docMk/>
          <pc:sldMk cId="660155574" sldId="259"/>
        </pc:sldMkLst>
        <pc:spChg chg="mod">
          <ac:chgData name="Арсений Лазарев" userId="0a37c4914c163d62" providerId="LiveId" clId="{3B1835F7-DE78-4AA8-97F7-48754F38F841}" dt="2023-03-24T23:44:45.287" v="7133" actId="1076"/>
          <ac:spMkLst>
            <pc:docMk/>
            <pc:sldMk cId="660155574" sldId="259"/>
            <ac:spMk id="2" creationId="{CF8F5A1D-F10F-CBCF-DF9F-DD3F3D6F9277}"/>
          </ac:spMkLst>
        </pc:spChg>
        <pc:spChg chg="mod">
          <ac:chgData name="Арсений Лазарев" userId="0a37c4914c163d62" providerId="LiveId" clId="{3B1835F7-DE78-4AA8-97F7-48754F38F841}" dt="2023-03-25T01:32:49.775" v="8216" actId="20577"/>
          <ac:spMkLst>
            <pc:docMk/>
            <pc:sldMk cId="660155574" sldId="259"/>
            <ac:spMk id="3" creationId="{5927106B-7A4B-1398-9BCB-9A268DA3929D}"/>
          </ac:spMkLst>
        </pc:spChg>
      </pc:sldChg>
      <pc:sldChg chg="modSp new mod">
        <pc:chgData name="Арсений Лазарев" userId="0a37c4914c163d62" providerId="LiveId" clId="{3B1835F7-DE78-4AA8-97F7-48754F38F841}" dt="2023-03-25T01:39:48.309" v="8278" actId="20577"/>
        <pc:sldMkLst>
          <pc:docMk/>
          <pc:sldMk cId="250837303" sldId="260"/>
        </pc:sldMkLst>
        <pc:spChg chg="mod">
          <ac:chgData name="Арсений Лазарев" userId="0a37c4914c163d62" providerId="LiveId" clId="{3B1835F7-DE78-4AA8-97F7-48754F38F841}" dt="2023-03-25T01:39:14.541" v="8258" actId="20577"/>
          <ac:spMkLst>
            <pc:docMk/>
            <pc:sldMk cId="250837303" sldId="260"/>
            <ac:spMk id="2" creationId="{43DC8282-413F-7B05-0EC7-4C36F9741289}"/>
          </ac:spMkLst>
        </pc:spChg>
        <pc:spChg chg="mod">
          <ac:chgData name="Арсений Лазарев" userId="0a37c4914c163d62" providerId="LiveId" clId="{3B1835F7-DE78-4AA8-97F7-48754F38F841}" dt="2023-03-25T01:39:48.309" v="8278" actId="20577"/>
          <ac:spMkLst>
            <pc:docMk/>
            <pc:sldMk cId="250837303" sldId="260"/>
            <ac:spMk id="3" creationId="{3EFDAFF5-6801-E41B-CFC6-B6EF87A04F7F}"/>
          </ac:spMkLst>
        </pc:spChg>
      </pc:sldChg>
      <pc:sldChg chg="addSp delSp modSp new mod">
        <pc:chgData name="Арсений Лазарев" userId="0a37c4914c163d62" providerId="LiveId" clId="{3B1835F7-DE78-4AA8-97F7-48754F38F841}" dt="2023-03-24T23:57:36.595" v="7880" actId="1076"/>
        <pc:sldMkLst>
          <pc:docMk/>
          <pc:sldMk cId="4290739252" sldId="261"/>
        </pc:sldMkLst>
        <pc:spChg chg="mod">
          <ac:chgData name="Арсений Лазарев" userId="0a37c4914c163d62" providerId="LiveId" clId="{3B1835F7-DE78-4AA8-97F7-48754F38F841}" dt="2023-03-24T23:57:36.595" v="7880" actId="1076"/>
          <ac:spMkLst>
            <pc:docMk/>
            <pc:sldMk cId="4290739252" sldId="261"/>
            <ac:spMk id="2" creationId="{6E12E776-CE76-AA44-256B-1020C3CFCEE7}"/>
          </ac:spMkLst>
        </pc:spChg>
        <pc:spChg chg="del mod">
          <ac:chgData name="Арсений Лазарев" userId="0a37c4914c163d62" providerId="LiveId" clId="{3B1835F7-DE78-4AA8-97F7-48754F38F841}" dt="2023-03-24T23:56:55.669" v="7851" actId="478"/>
          <ac:spMkLst>
            <pc:docMk/>
            <pc:sldMk cId="4290739252" sldId="261"/>
            <ac:spMk id="3" creationId="{B3FA992D-98D3-2CB1-EBD8-651E65962074}"/>
          </ac:spMkLst>
        </pc:spChg>
        <pc:spChg chg="add del mod">
          <ac:chgData name="Арсений Лазарев" userId="0a37c4914c163d62" providerId="LiveId" clId="{3B1835F7-DE78-4AA8-97F7-48754F38F841}" dt="2023-03-24T23:56:57.744" v="7852" actId="478"/>
          <ac:spMkLst>
            <pc:docMk/>
            <pc:sldMk cId="4290739252" sldId="261"/>
            <ac:spMk id="5" creationId="{5933B4E6-BEB4-4805-AEFF-C379600C5E20}"/>
          </ac:spMkLst>
        </pc:spChg>
      </pc:sldChg>
      <pc:sldChg chg="modSp new del">
        <pc:chgData name="Арсений Лазарев" userId="0a37c4914c163d62" providerId="LiveId" clId="{3B1835F7-DE78-4AA8-97F7-48754F38F841}" dt="2023-03-24T23:50:11.949" v="7211" actId="2696"/>
        <pc:sldMkLst>
          <pc:docMk/>
          <pc:sldMk cId="719416239" sldId="262"/>
        </pc:sldMkLst>
        <pc:spChg chg="mod">
          <ac:chgData name="Арсений Лазарев" userId="0a37c4914c163d62" providerId="LiveId" clId="{3B1835F7-DE78-4AA8-97F7-48754F38F841}" dt="2023-03-24T21:38:28.772" v="31"/>
          <ac:spMkLst>
            <pc:docMk/>
            <pc:sldMk cId="719416239" sldId="262"/>
            <ac:spMk id="2" creationId="{DCCD307D-095E-D8A3-DD59-7AD46EEE786D}"/>
          </ac:spMkLst>
        </pc:spChg>
        <pc:spChg chg="mod">
          <ac:chgData name="Арсений Лазарев" userId="0a37c4914c163d62" providerId="LiveId" clId="{3B1835F7-DE78-4AA8-97F7-48754F38F841}" dt="2023-03-24T21:38:28.772" v="31"/>
          <ac:spMkLst>
            <pc:docMk/>
            <pc:sldMk cId="719416239" sldId="262"/>
            <ac:spMk id="3" creationId="{FA3967A5-D9E6-6163-5DB5-92DC4AC50C1F}"/>
          </ac:spMkLst>
        </pc:spChg>
      </pc:sldChg>
      <pc:sldChg chg="modSp new del">
        <pc:chgData name="Арсений Лазарев" userId="0a37c4914c163d62" providerId="LiveId" clId="{3B1835F7-DE78-4AA8-97F7-48754F38F841}" dt="2023-03-24T23:50:10.005" v="7210" actId="2696"/>
        <pc:sldMkLst>
          <pc:docMk/>
          <pc:sldMk cId="2515460946" sldId="263"/>
        </pc:sldMkLst>
        <pc:spChg chg="mod">
          <ac:chgData name="Арсений Лазарев" userId="0a37c4914c163d62" providerId="LiveId" clId="{3B1835F7-DE78-4AA8-97F7-48754F38F841}" dt="2023-03-24T21:38:28.772" v="31"/>
          <ac:spMkLst>
            <pc:docMk/>
            <pc:sldMk cId="2515460946" sldId="263"/>
            <ac:spMk id="2" creationId="{BF1360E5-DB5F-DA19-F882-5785EDB70A74}"/>
          </ac:spMkLst>
        </pc:spChg>
        <pc:spChg chg="mod">
          <ac:chgData name="Арсений Лазарев" userId="0a37c4914c163d62" providerId="LiveId" clId="{3B1835F7-DE78-4AA8-97F7-48754F38F841}" dt="2023-03-24T21:38:28.772" v="31"/>
          <ac:spMkLst>
            <pc:docMk/>
            <pc:sldMk cId="2515460946" sldId="263"/>
            <ac:spMk id="3" creationId="{4025D790-2FF4-0D3B-09AF-E48204EFE261}"/>
          </ac:spMkLst>
        </pc:spChg>
      </pc:sldChg>
      <pc:sldChg chg="modSp new del">
        <pc:chgData name="Арсений Лазарев" userId="0a37c4914c163d62" providerId="LiveId" clId="{3B1835F7-DE78-4AA8-97F7-48754F38F841}" dt="2023-03-24T23:50:08.143" v="7209" actId="2696"/>
        <pc:sldMkLst>
          <pc:docMk/>
          <pc:sldMk cId="3244557204" sldId="264"/>
        </pc:sldMkLst>
        <pc:spChg chg="mod">
          <ac:chgData name="Арсений Лазарев" userId="0a37c4914c163d62" providerId="LiveId" clId="{3B1835F7-DE78-4AA8-97F7-48754F38F841}" dt="2023-03-24T21:38:28.772" v="31"/>
          <ac:spMkLst>
            <pc:docMk/>
            <pc:sldMk cId="3244557204" sldId="264"/>
            <ac:spMk id="2" creationId="{44461C2B-E51E-7407-E4BF-511ED6F7292C}"/>
          </ac:spMkLst>
        </pc:spChg>
        <pc:spChg chg="mod">
          <ac:chgData name="Арсений Лазарев" userId="0a37c4914c163d62" providerId="LiveId" clId="{3B1835F7-DE78-4AA8-97F7-48754F38F841}" dt="2023-03-24T21:38:28.772" v="31"/>
          <ac:spMkLst>
            <pc:docMk/>
            <pc:sldMk cId="3244557204" sldId="264"/>
            <ac:spMk id="3" creationId="{394ABE10-6DE4-FB8A-BA6C-50D8E4E6C917}"/>
          </ac:spMkLst>
        </pc:spChg>
      </pc:sldChg>
      <pc:sldChg chg="modSp new del">
        <pc:chgData name="Арсений Лазарев" userId="0a37c4914c163d62" providerId="LiveId" clId="{3B1835F7-DE78-4AA8-97F7-48754F38F841}" dt="2023-03-24T23:50:06.136" v="7208" actId="2696"/>
        <pc:sldMkLst>
          <pc:docMk/>
          <pc:sldMk cId="1317868300" sldId="265"/>
        </pc:sldMkLst>
        <pc:spChg chg="mod">
          <ac:chgData name="Арсений Лазарев" userId="0a37c4914c163d62" providerId="LiveId" clId="{3B1835F7-DE78-4AA8-97F7-48754F38F841}" dt="2023-03-24T21:38:28.772" v="31"/>
          <ac:spMkLst>
            <pc:docMk/>
            <pc:sldMk cId="1317868300" sldId="265"/>
            <ac:spMk id="2" creationId="{23C8D371-26D3-5EB7-1C62-4D9270B9CFF6}"/>
          </ac:spMkLst>
        </pc:spChg>
        <pc:spChg chg="mod">
          <ac:chgData name="Арсений Лазарев" userId="0a37c4914c163d62" providerId="LiveId" clId="{3B1835F7-DE78-4AA8-97F7-48754F38F841}" dt="2023-03-24T21:38:28.772" v="31"/>
          <ac:spMkLst>
            <pc:docMk/>
            <pc:sldMk cId="1317868300" sldId="265"/>
            <ac:spMk id="3" creationId="{13FD537F-B5F5-70B8-E406-C6A3D008EB3E}"/>
          </ac:spMkLst>
        </pc:spChg>
      </pc:sldChg>
      <pc:sldChg chg="modSp new del">
        <pc:chgData name="Арсений Лазарев" userId="0a37c4914c163d62" providerId="LiveId" clId="{3B1835F7-DE78-4AA8-97F7-48754F38F841}" dt="2023-03-24T23:50:04.013" v="7207" actId="2696"/>
        <pc:sldMkLst>
          <pc:docMk/>
          <pc:sldMk cId="2497608737" sldId="266"/>
        </pc:sldMkLst>
        <pc:spChg chg="mod">
          <ac:chgData name="Арсений Лазарев" userId="0a37c4914c163d62" providerId="LiveId" clId="{3B1835F7-DE78-4AA8-97F7-48754F38F841}" dt="2023-03-24T21:38:28.772" v="31"/>
          <ac:spMkLst>
            <pc:docMk/>
            <pc:sldMk cId="2497608737" sldId="266"/>
            <ac:spMk id="2" creationId="{CA07981C-1F16-C606-A3E1-364F60567F55}"/>
          </ac:spMkLst>
        </pc:spChg>
        <pc:spChg chg="mod">
          <ac:chgData name="Арсений Лазарев" userId="0a37c4914c163d62" providerId="LiveId" clId="{3B1835F7-DE78-4AA8-97F7-48754F38F841}" dt="2023-03-24T21:38:28.772" v="31"/>
          <ac:spMkLst>
            <pc:docMk/>
            <pc:sldMk cId="2497608737" sldId="266"/>
            <ac:spMk id="3" creationId="{D4CD31CA-730C-D690-A727-0C30C720D4A8}"/>
          </ac:spMkLst>
        </pc:spChg>
      </pc:sldChg>
      <pc:sldChg chg="modSp new del">
        <pc:chgData name="Арсений Лазарев" userId="0a37c4914c163d62" providerId="LiveId" clId="{3B1835F7-DE78-4AA8-97F7-48754F38F841}" dt="2023-03-24T23:50:01.781" v="7206" actId="2696"/>
        <pc:sldMkLst>
          <pc:docMk/>
          <pc:sldMk cId="2333212283" sldId="267"/>
        </pc:sldMkLst>
        <pc:spChg chg="mod">
          <ac:chgData name="Арсений Лазарев" userId="0a37c4914c163d62" providerId="LiveId" clId="{3B1835F7-DE78-4AA8-97F7-48754F38F841}" dt="2023-03-24T21:38:28.772" v="31"/>
          <ac:spMkLst>
            <pc:docMk/>
            <pc:sldMk cId="2333212283" sldId="267"/>
            <ac:spMk id="2" creationId="{48F98DEF-4BB2-24F9-A0A1-5A3BE364F936}"/>
          </ac:spMkLst>
        </pc:spChg>
        <pc:spChg chg="mod">
          <ac:chgData name="Арсений Лазарев" userId="0a37c4914c163d62" providerId="LiveId" clId="{3B1835F7-DE78-4AA8-97F7-48754F38F841}" dt="2023-03-24T21:38:28.772" v="31"/>
          <ac:spMkLst>
            <pc:docMk/>
            <pc:sldMk cId="2333212283" sldId="267"/>
            <ac:spMk id="3" creationId="{1E9F9D4B-0EC0-012C-090F-304702674614}"/>
          </ac:spMkLst>
        </pc:spChg>
      </pc:sldChg>
      <pc:sldChg chg="modSp new del">
        <pc:chgData name="Арсений Лазарев" userId="0a37c4914c163d62" providerId="LiveId" clId="{3B1835F7-DE78-4AA8-97F7-48754F38F841}" dt="2023-03-24T23:49:59.978" v="7205" actId="2696"/>
        <pc:sldMkLst>
          <pc:docMk/>
          <pc:sldMk cId="1254203343" sldId="268"/>
        </pc:sldMkLst>
        <pc:spChg chg="mod">
          <ac:chgData name="Арсений Лазарев" userId="0a37c4914c163d62" providerId="LiveId" clId="{3B1835F7-DE78-4AA8-97F7-48754F38F841}" dt="2023-03-24T21:38:28.772" v="31"/>
          <ac:spMkLst>
            <pc:docMk/>
            <pc:sldMk cId="1254203343" sldId="268"/>
            <ac:spMk id="2" creationId="{C404120D-9B1E-6FF7-674F-FFF7B5343ABF}"/>
          </ac:spMkLst>
        </pc:spChg>
        <pc:spChg chg="mod">
          <ac:chgData name="Арсений Лазарев" userId="0a37c4914c163d62" providerId="LiveId" clId="{3B1835F7-DE78-4AA8-97F7-48754F38F841}" dt="2023-03-24T21:38:28.772" v="31"/>
          <ac:spMkLst>
            <pc:docMk/>
            <pc:sldMk cId="1254203343" sldId="268"/>
            <ac:spMk id="3" creationId="{4B90C89E-82DC-40FC-62EE-3DC04C53B1A1}"/>
          </ac:spMkLst>
        </pc:spChg>
      </pc:sldChg>
      <pc:sldChg chg="modSp new del">
        <pc:chgData name="Арсений Лазарев" userId="0a37c4914c163d62" providerId="LiveId" clId="{3B1835F7-DE78-4AA8-97F7-48754F38F841}" dt="2023-03-24T23:49:58.207" v="7204" actId="2696"/>
        <pc:sldMkLst>
          <pc:docMk/>
          <pc:sldMk cId="2977045450" sldId="269"/>
        </pc:sldMkLst>
        <pc:spChg chg="mod">
          <ac:chgData name="Арсений Лазарев" userId="0a37c4914c163d62" providerId="LiveId" clId="{3B1835F7-DE78-4AA8-97F7-48754F38F841}" dt="2023-03-24T21:38:28.772" v="31"/>
          <ac:spMkLst>
            <pc:docMk/>
            <pc:sldMk cId="2977045450" sldId="269"/>
            <ac:spMk id="2" creationId="{802FB31C-9305-FBC4-1E93-19EF01BD2EEC}"/>
          </ac:spMkLst>
        </pc:spChg>
        <pc:spChg chg="mod">
          <ac:chgData name="Арсений Лазарев" userId="0a37c4914c163d62" providerId="LiveId" clId="{3B1835F7-DE78-4AA8-97F7-48754F38F841}" dt="2023-03-24T21:38:28.772" v="31"/>
          <ac:spMkLst>
            <pc:docMk/>
            <pc:sldMk cId="2977045450" sldId="269"/>
            <ac:spMk id="3" creationId="{BFB20056-0449-611D-761E-5B1F841B3C96}"/>
          </ac:spMkLst>
        </pc:spChg>
      </pc:sldChg>
      <pc:sldChg chg="modSp new del">
        <pc:chgData name="Арсений Лазарев" userId="0a37c4914c163d62" providerId="LiveId" clId="{3B1835F7-DE78-4AA8-97F7-48754F38F841}" dt="2023-03-24T23:49:56.169" v="7203" actId="2696"/>
        <pc:sldMkLst>
          <pc:docMk/>
          <pc:sldMk cId="2977624607" sldId="270"/>
        </pc:sldMkLst>
        <pc:spChg chg="mod">
          <ac:chgData name="Арсений Лазарев" userId="0a37c4914c163d62" providerId="LiveId" clId="{3B1835F7-DE78-4AA8-97F7-48754F38F841}" dt="2023-03-24T21:38:28.772" v="31"/>
          <ac:spMkLst>
            <pc:docMk/>
            <pc:sldMk cId="2977624607" sldId="270"/>
            <ac:spMk id="2" creationId="{7478C46A-7F08-79D2-8AF4-D6A8A5C5C3A2}"/>
          </ac:spMkLst>
        </pc:spChg>
        <pc:spChg chg="mod">
          <ac:chgData name="Арсений Лазарев" userId="0a37c4914c163d62" providerId="LiveId" clId="{3B1835F7-DE78-4AA8-97F7-48754F38F841}" dt="2023-03-24T21:38:28.772" v="31"/>
          <ac:spMkLst>
            <pc:docMk/>
            <pc:sldMk cId="2977624607" sldId="270"/>
            <ac:spMk id="3" creationId="{FB974CF6-E677-51C1-12E5-CE72D53A91C5}"/>
          </ac:spMkLst>
        </pc:spChg>
      </pc:sldChg>
      <pc:sldChg chg="addSp delSp modSp new mod">
        <pc:chgData name="Арсений Лазарев" userId="0a37c4914c163d62" providerId="LiveId" clId="{3B1835F7-DE78-4AA8-97F7-48754F38F841}" dt="2023-03-24T23:45:08.681" v="7144" actId="20577"/>
        <pc:sldMkLst>
          <pc:docMk/>
          <pc:sldMk cId="1183210284" sldId="271"/>
        </pc:sldMkLst>
        <pc:spChg chg="del">
          <ac:chgData name="Арсений Лазарев" userId="0a37c4914c163d62" providerId="LiveId" clId="{3B1835F7-DE78-4AA8-97F7-48754F38F841}" dt="2023-03-24T22:26:09.315" v="3575" actId="478"/>
          <ac:spMkLst>
            <pc:docMk/>
            <pc:sldMk cId="1183210284" sldId="271"/>
            <ac:spMk id="2" creationId="{0C4DB08E-5B61-297A-2EF1-8E8B80F156E8}"/>
          </ac:spMkLst>
        </pc:spChg>
        <pc:spChg chg="del">
          <ac:chgData name="Арсений Лазарев" userId="0a37c4914c163d62" providerId="LiveId" clId="{3B1835F7-DE78-4AA8-97F7-48754F38F841}" dt="2023-03-24T22:26:08.099" v="3574" actId="478"/>
          <ac:spMkLst>
            <pc:docMk/>
            <pc:sldMk cId="1183210284" sldId="271"/>
            <ac:spMk id="3" creationId="{9CBD73D4-2DD1-66A1-EA07-4E51D9AE7EFA}"/>
          </ac:spMkLst>
        </pc:spChg>
        <pc:spChg chg="add mod">
          <ac:chgData name="Арсений Лазарев" userId="0a37c4914c163d62" providerId="LiveId" clId="{3B1835F7-DE78-4AA8-97F7-48754F38F841}" dt="2023-03-24T23:45:08.681" v="7144" actId="20577"/>
          <ac:spMkLst>
            <pc:docMk/>
            <pc:sldMk cId="1183210284" sldId="271"/>
            <ac:spMk id="4" creationId="{6F0997ED-D426-5EB7-B0DA-18753C14D5D4}"/>
          </ac:spMkLst>
        </pc:spChg>
      </pc:sldChg>
      <pc:sldChg chg="addSp delSp modSp new mod">
        <pc:chgData name="Арсений Лазарев" userId="0a37c4914c163d62" providerId="LiveId" clId="{3B1835F7-DE78-4AA8-97F7-48754F38F841}" dt="2023-03-24T23:49:35.863" v="7202" actId="1076"/>
        <pc:sldMkLst>
          <pc:docMk/>
          <pc:sldMk cId="1340868333" sldId="272"/>
        </pc:sldMkLst>
        <pc:spChg chg="del">
          <ac:chgData name="Арсений Лазарев" userId="0a37c4914c163d62" providerId="LiveId" clId="{3B1835F7-DE78-4AA8-97F7-48754F38F841}" dt="2023-03-24T22:43:38.964" v="5291" actId="478"/>
          <ac:spMkLst>
            <pc:docMk/>
            <pc:sldMk cId="1340868333" sldId="272"/>
            <ac:spMk id="2" creationId="{E955FDE8-CA27-F0DF-A49F-252B9096C3BA}"/>
          </ac:spMkLst>
        </pc:spChg>
        <pc:spChg chg="del">
          <ac:chgData name="Арсений Лазарев" userId="0a37c4914c163d62" providerId="LiveId" clId="{3B1835F7-DE78-4AA8-97F7-48754F38F841}" dt="2023-03-24T22:43:37.744" v="5290" actId="478"/>
          <ac:spMkLst>
            <pc:docMk/>
            <pc:sldMk cId="1340868333" sldId="272"/>
            <ac:spMk id="3" creationId="{04D3F914-D6B4-3B84-E038-103482E1DE52}"/>
          </ac:spMkLst>
        </pc:spChg>
        <pc:spChg chg="add mod">
          <ac:chgData name="Арсений Лазарев" userId="0a37c4914c163d62" providerId="LiveId" clId="{3B1835F7-DE78-4AA8-97F7-48754F38F841}" dt="2023-03-24T23:49:35.863" v="7202" actId="1076"/>
          <ac:spMkLst>
            <pc:docMk/>
            <pc:sldMk cId="1340868333" sldId="272"/>
            <ac:spMk id="5" creationId="{209BEFA2-A48C-5C1A-86CE-F3D02136E27C}"/>
          </ac:spMkLst>
        </pc:spChg>
        <pc:spChg chg="add del mod">
          <ac:chgData name="Арсений Лазарев" userId="0a37c4914c163d62" providerId="LiveId" clId="{3B1835F7-DE78-4AA8-97F7-48754F38F841}" dt="2023-03-24T23:36:02.164" v="7027" actId="478"/>
          <ac:spMkLst>
            <pc:docMk/>
            <pc:sldMk cId="1340868333" sldId="272"/>
            <ac:spMk id="6" creationId="{82134E5A-0976-951B-F77A-CBDE2BBD27CE}"/>
          </ac:spMkLst>
        </pc:spChg>
        <pc:spChg chg="add del mod">
          <ac:chgData name="Арсений Лазарев" userId="0a37c4914c163d62" providerId="LiveId" clId="{3B1835F7-DE78-4AA8-97F7-48754F38F841}" dt="2023-03-24T23:36:06.908" v="7028" actId="478"/>
          <ac:spMkLst>
            <pc:docMk/>
            <pc:sldMk cId="1340868333" sldId="272"/>
            <ac:spMk id="8" creationId="{57570BB8-7D58-A2E7-0EE5-804CF3BE84B4}"/>
          </ac:spMkLst>
        </pc:spChg>
      </pc:sldChg>
      <pc:sldChg chg="addSp modSp new mod">
        <pc:chgData name="Арсений Лазарев" userId="0a37c4914c163d62" providerId="LiveId" clId="{3B1835F7-DE78-4AA8-97F7-48754F38F841}" dt="2023-03-25T01:33:48.302" v="8222" actId="20577"/>
        <pc:sldMkLst>
          <pc:docMk/>
          <pc:sldMk cId="1072976084" sldId="273"/>
        </pc:sldMkLst>
        <pc:spChg chg="mod">
          <ac:chgData name="Арсений Лазарев" userId="0a37c4914c163d62" providerId="LiveId" clId="{3B1835F7-DE78-4AA8-97F7-48754F38F841}" dt="2023-03-24T22:50:55.978" v="5740" actId="1076"/>
          <ac:spMkLst>
            <pc:docMk/>
            <pc:sldMk cId="1072976084" sldId="273"/>
            <ac:spMk id="2" creationId="{49A7885C-2F4C-EB7C-2CD2-772333425E9F}"/>
          </ac:spMkLst>
        </pc:spChg>
        <pc:spChg chg="mod">
          <ac:chgData name="Арсений Лазарев" userId="0a37c4914c163d62" providerId="LiveId" clId="{3B1835F7-DE78-4AA8-97F7-48754F38F841}" dt="2023-03-25T01:33:48.302" v="8222" actId="20577"/>
          <ac:spMkLst>
            <pc:docMk/>
            <pc:sldMk cId="1072976084" sldId="273"/>
            <ac:spMk id="3" creationId="{3D172813-D134-5DE2-2457-88BF16C66EF5}"/>
          </ac:spMkLst>
        </pc:spChg>
        <pc:picChg chg="add mod">
          <ac:chgData name="Арсений Лазарев" userId="0a37c4914c163d62" providerId="LiveId" clId="{3B1835F7-DE78-4AA8-97F7-48754F38F841}" dt="2023-03-24T22:59:02.864" v="5998" actId="14100"/>
          <ac:picMkLst>
            <pc:docMk/>
            <pc:sldMk cId="1072976084" sldId="273"/>
            <ac:picMk id="5" creationId="{FF47B127-37B2-EBA6-1FF4-C252E5440BB5}"/>
          </ac:picMkLst>
        </pc:picChg>
      </pc:sldChg>
      <pc:sldChg chg="addSp delSp modSp new mod">
        <pc:chgData name="Арсений Лазарев" userId="0a37c4914c163d62" providerId="LiveId" clId="{3B1835F7-DE78-4AA8-97F7-48754F38F841}" dt="2023-03-24T23:14:42.729" v="6409" actId="1076"/>
        <pc:sldMkLst>
          <pc:docMk/>
          <pc:sldMk cId="1771755176" sldId="274"/>
        </pc:sldMkLst>
        <pc:spChg chg="mod">
          <ac:chgData name="Арсений Лазарев" userId="0a37c4914c163d62" providerId="LiveId" clId="{3B1835F7-DE78-4AA8-97F7-48754F38F841}" dt="2023-03-24T23:14:42.729" v="6409" actId="1076"/>
          <ac:spMkLst>
            <pc:docMk/>
            <pc:sldMk cId="1771755176" sldId="274"/>
            <ac:spMk id="2" creationId="{87DBD75F-205D-5DD6-E1C8-386E23E7BC6A}"/>
          </ac:spMkLst>
        </pc:spChg>
        <pc:spChg chg="del">
          <ac:chgData name="Арсений Лазарев" userId="0a37c4914c163d62" providerId="LiveId" clId="{3B1835F7-DE78-4AA8-97F7-48754F38F841}" dt="2023-03-24T22:51:40.695" v="5746" actId="478"/>
          <ac:spMkLst>
            <pc:docMk/>
            <pc:sldMk cId="1771755176" sldId="274"/>
            <ac:spMk id="3" creationId="{448C1DC8-F86A-5EB7-6822-D35CDCC2C2E3}"/>
          </ac:spMkLst>
        </pc:spChg>
        <pc:spChg chg="add mod">
          <ac:chgData name="Арсений Лазарев" userId="0a37c4914c163d62" providerId="LiveId" clId="{3B1835F7-DE78-4AA8-97F7-48754F38F841}" dt="2023-03-24T22:56:11.864" v="5972" actId="1076"/>
          <ac:spMkLst>
            <pc:docMk/>
            <pc:sldMk cId="1771755176" sldId="274"/>
            <ac:spMk id="4" creationId="{75CABE21-8BAC-473B-354D-887852084B1E}"/>
          </ac:spMkLst>
        </pc:spChg>
        <pc:spChg chg="add mod">
          <ac:chgData name="Арсений Лазарев" userId="0a37c4914c163d62" providerId="LiveId" clId="{3B1835F7-DE78-4AA8-97F7-48754F38F841}" dt="2023-03-24T22:56:15.796" v="5974" actId="1076"/>
          <ac:spMkLst>
            <pc:docMk/>
            <pc:sldMk cId="1771755176" sldId="274"/>
            <ac:spMk id="5" creationId="{FD72934B-2F08-7E99-0734-773DFA8B15B6}"/>
          </ac:spMkLst>
        </pc:spChg>
        <pc:spChg chg="add mod">
          <ac:chgData name="Арсений Лазарев" userId="0a37c4914c163d62" providerId="LiveId" clId="{3B1835F7-DE78-4AA8-97F7-48754F38F841}" dt="2023-03-24T22:56:14.238" v="5973" actId="1076"/>
          <ac:spMkLst>
            <pc:docMk/>
            <pc:sldMk cId="1771755176" sldId="274"/>
            <ac:spMk id="6" creationId="{E1ECE2AC-84E4-5772-7A85-886A3BBD895A}"/>
          </ac:spMkLst>
        </pc:spChg>
        <pc:spChg chg="add mod">
          <ac:chgData name="Арсений Лазарев" userId="0a37c4914c163d62" providerId="LiveId" clId="{3B1835F7-DE78-4AA8-97F7-48754F38F841}" dt="2023-03-24T22:56:23.587" v="5975" actId="1076"/>
          <ac:spMkLst>
            <pc:docMk/>
            <pc:sldMk cId="1771755176" sldId="274"/>
            <ac:spMk id="7" creationId="{039C6570-2238-AEEB-25B5-E68107C3E128}"/>
          </ac:spMkLst>
        </pc:spChg>
        <pc:cxnChg chg="add mod">
          <ac:chgData name="Арсений Лазарев" userId="0a37c4914c163d62" providerId="LiveId" clId="{3B1835F7-DE78-4AA8-97F7-48754F38F841}" dt="2023-03-24T22:57:12.353" v="5985" actId="14100"/>
          <ac:cxnSpMkLst>
            <pc:docMk/>
            <pc:sldMk cId="1771755176" sldId="274"/>
            <ac:cxnSpMk id="9" creationId="{09E6E1C6-B781-7655-E17F-61A75B370FA1}"/>
          </ac:cxnSpMkLst>
        </pc:cxnChg>
        <pc:cxnChg chg="add mod">
          <ac:chgData name="Арсений Лазарев" userId="0a37c4914c163d62" providerId="LiveId" clId="{3B1835F7-DE78-4AA8-97F7-48754F38F841}" dt="2023-03-24T22:57:25.172" v="5987" actId="1076"/>
          <ac:cxnSpMkLst>
            <pc:docMk/>
            <pc:sldMk cId="1771755176" sldId="274"/>
            <ac:cxnSpMk id="14" creationId="{EE467EDB-4D83-1D4A-D557-D2A405770591}"/>
          </ac:cxnSpMkLst>
        </pc:cxnChg>
        <pc:cxnChg chg="add mod">
          <ac:chgData name="Арсений Лазарев" userId="0a37c4914c163d62" providerId="LiveId" clId="{3B1835F7-DE78-4AA8-97F7-48754F38F841}" dt="2023-03-24T22:58:40.886" v="5996" actId="1036"/>
          <ac:cxnSpMkLst>
            <pc:docMk/>
            <pc:sldMk cId="1771755176" sldId="274"/>
            <ac:cxnSpMk id="16" creationId="{C7C194BB-F15F-4765-CDD9-BB6FDF4DCFB5}"/>
          </ac:cxnSpMkLst>
        </pc:cxnChg>
        <pc:cxnChg chg="add mod">
          <ac:chgData name="Арсений Лазарев" userId="0a37c4914c163d62" providerId="LiveId" clId="{3B1835F7-DE78-4AA8-97F7-48754F38F841}" dt="2023-03-24T22:58:42.171" v="5997" actId="1036"/>
          <ac:cxnSpMkLst>
            <pc:docMk/>
            <pc:sldMk cId="1771755176" sldId="274"/>
            <ac:cxnSpMk id="18" creationId="{275BA243-ACEA-B530-FF22-B4943BEB2E49}"/>
          </ac:cxnSpMkLst>
        </pc:cxnChg>
      </pc:sldChg>
      <pc:sldChg chg="addSp delSp modSp new mod">
        <pc:chgData name="Арсений Лазарев" userId="0a37c4914c163d62" providerId="LiveId" clId="{3B1835F7-DE78-4AA8-97F7-48754F38F841}" dt="2023-03-24T23:03:08.638" v="6222"/>
        <pc:sldMkLst>
          <pc:docMk/>
          <pc:sldMk cId="197124913" sldId="275"/>
        </pc:sldMkLst>
        <pc:spChg chg="mod">
          <ac:chgData name="Арсений Лазарев" userId="0a37c4914c163d62" providerId="LiveId" clId="{3B1835F7-DE78-4AA8-97F7-48754F38F841}" dt="2023-03-24T22:59:59.515" v="6038" actId="20577"/>
          <ac:spMkLst>
            <pc:docMk/>
            <pc:sldMk cId="197124913" sldId="275"/>
            <ac:spMk id="2" creationId="{E18728FD-EBEB-080F-BF2C-02705A058BA8}"/>
          </ac:spMkLst>
        </pc:spChg>
        <pc:spChg chg="del">
          <ac:chgData name="Арсений Лазарев" userId="0a37c4914c163d62" providerId="LiveId" clId="{3B1835F7-DE78-4AA8-97F7-48754F38F841}" dt="2023-03-24T22:59:27.805" v="6014" actId="478"/>
          <ac:spMkLst>
            <pc:docMk/>
            <pc:sldMk cId="197124913" sldId="275"/>
            <ac:spMk id="3" creationId="{8B4C35E6-D8B4-4A28-D450-836F66053F99}"/>
          </ac:spMkLst>
        </pc:spChg>
        <pc:graphicFrameChg chg="add mod modGraphic">
          <ac:chgData name="Арсений Лазарев" userId="0a37c4914c163d62" providerId="LiveId" clId="{3B1835F7-DE78-4AA8-97F7-48754F38F841}" dt="2023-03-24T23:03:08.638" v="6222"/>
          <ac:graphicFrameMkLst>
            <pc:docMk/>
            <pc:sldMk cId="197124913" sldId="275"/>
            <ac:graphicFrameMk id="4" creationId="{8E5E2FCE-5679-B972-A24A-9C9370F91D3A}"/>
          </ac:graphicFrameMkLst>
        </pc:graphicFrameChg>
        <pc:cxnChg chg="add del mod">
          <ac:chgData name="Арсений Лазарев" userId="0a37c4914c163d62" providerId="LiveId" clId="{3B1835F7-DE78-4AA8-97F7-48754F38F841}" dt="2023-03-24T23:01:34.861" v="6151"/>
          <ac:cxnSpMkLst>
            <pc:docMk/>
            <pc:sldMk cId="197124913" sldId="275"/>
            <ac:cxnSpMk id="5" creationId="{1EE128AF-84D2-DBD1-C988-2A71A77BF77F}"/>
          </ac:cxnSpMkLst>
        </pc:cxnChg>
      </pc:sldChg>
      <pc:sldChg chg="addSp delSp modSp new mod">
        <pc:chgData name="Арсений Лазарев" userId="0a37c4914c163d62" providerId="LiveId" clId="{3B1835F7-DE78-4AA8-97F7-48754F38F841}" dt="2023-03-24T23:13:42.068" v="6408" actId="1076"/>
        <pc:sldMkLst>
          <pc:docMk/>
          <pc:sldMk cId="1647095086" sldId="276"/>
        </pc:sldMkLst>
        <pc:spChg chg="del">
          <ac:chgData name="Арсений Лазарев" userId="0a37c4914c163d62" providerId="LiveId" clId="{3B1835F7-DE78-4AA8-97F7-48754F38F841}" dt="2023-03-24T23:07:25.205" v="6255" actId="478"/>
          <ac:spMkLst>
            <pc:docMk/>
            <pc:sldMk cId="1647095086" sldId="276"/>
            <ac:spMk id="2" creationId="{A55625C3-9A07-A990-B2BB-A6834C8A7237}"/>
          </ac:spMkLst>
        </pc:spChg>
        <pc:spChg chg="del mod">
          <ac:chgData name="Арсений Лазарев" userId="0a37c4914c163d62" providerId="LiveId" clId="{3B1835F7-DE78-4AA8-97F7-48754F38F841}" dt="2023-03-24T23:11:50.923" v="6335" actId="478"/>
          <ac:spMkLst>
            <pc:docMk/>
            <pc:sldMk cId="1647095086" sldId="276"/>
            <ac:spMk id="3" creationId="{B5009E33-27C6-0744-6ED1-BAA2CBA23DCB}"/>
          </ac:spMkLst>
        </pc:spChg>
        <pc:spChg chg="add del mod">
          <ac:chgData name="Арсений Лазарев" userId="0a37c4914c163d62" providerId="LiveId" clId="{3B1835F7-DE78-4AA8-97F7-48754F38F841}" dt="2023-03-24T23:11:53.194" v="6336" actId="478"/>
          <ac:spMkLst>
            <pc:docMk/>
            <pc:sldMk cId="1647095086" sldId="276"/>
            <ac:spMk id="5" creationId="{88E29BFF-D3BA-923F-1AC8-39A3C80ACE7B}"/>
          </ac:spMkLst>
        </pc:spChg>
        <pc:spChg chg="add mod">
          <ac:chgData name="Арсений Лазарев" userId="0a37c4914c163d62" providerId="LiveId" clId="{3B1835F7-DE78-4AA8-97F7-48754F38F841}" dt="2023-03-24T23:13:33.940" v="6404" actId="1076"/>
          <ac:spMkLst>
            <pc:docMk/>
            <pc:sldMk cId="1647095086" sldId="276"/>
            <ac:spMk id="8" creationId="{49E85459-B942-F067-96DD-D101C24291A6}"/>
          </ac:spMkLst>
        </pc:spChg>
        <pc:picChg chg="add mod">
          <ac:chgData name="Арсений Лазарев" userId="0a37c4914c163d62" providerId="LiveId" clId="{3B1835F7-DE78-4AA8-97F7-48754F38F841}" dt="2023-03-24T23:13:42.068" v="6408" actId="1076"/>
          <ac:picMkLst>
            <pc:docMk/>
            <pc:sldMk cId="1647095086" sldId="276"/>
            <ac:picMk id="7" creationId="{6145DB8E-676F-04B8-8F81-B569C30801FF}"/>
          </ac:picMkLst>
        </pc:picChg>
      </pc:sldChg>
      <pc:sldChg chg="addSp delSp modSp new mod">
        <pc:chgData name="Арсений Лазарев" userId="0a37c4914c163d62" providerId="LiveId" clId="{3B1835F7-DE78-4AA8-97F7-48754F38F841}" dt="2023-03-24T23:35:49.374" v="7026" actId="1440"/>
        <pc:sldMkLst>
          <pc:docMk/>
          <pc:sldMk cId="3450159881" sldId="277"/>
        </pc:sldMkLst>
        <pc:spChg chg="del mod">
          <ac:chgData name="Арсений Лазарев" userId="0a37c4914c163d62" providerId="LiveId" clId="{3B1835F7-DE78-4AA8-97F7-48754F38F841}" dt="2023-03-24T23:21:40.313" v="6460" actId="478"/>
          <ac:spMkLst>
            <pc:docMk/>
            <pc:sldMk cId="3450159881" sldId="277"/>
            <ac:spMk id="2" creationId="{5618FD1C-77DE-E4B0-506B-DDB183C376A5}"/>
          </ac:spMkLst>
        </pc:spChg>
        <pc:spChg chg="del">
          <ac:chgData name="Арсений Лазарев" userId="0a37c4914c163d62" providerId="LiveId" clId="{3B1835F7-DE78-4AA8-97F7-48754F38F841}" dt="2023-03-24T23:17:18.903" v="6410" actId="478"/>
          <ac:spMkLst>
            <pc:docMk/>
            <pc:sldMk cId="3450159881" sldId="277"/>
            <ac:spMk id="3" creationId="{26D5FBEE-4B38-AFAF-93D3-F07C64723DFE}"/>
          </ac:spMkLst>
        </pc:spChg>
        <pc:spChg chg="add del mod">
          <ac:chgData name="Арсений Лазарев" userId="0a37c4914c163d62" providerId="LiveId" clId="{3B1835F7-DE78-4AA8-97F7-48754F38F841}" dt="2023-03-24T23:34:52.150" v="7013" actId="478"/>
          <ac:spMkLst>
            <pc:docMk/>
            <pc:sldMk cId="3450159881" sldId="277"/>
            <ac:spMk id="7" creationId="{CF7B9EE5-578E-7A2A-8E64-56CA469869F2}"/>
          </ac:spMkLst>
        </pc:spChg>
        <pc:picChg chg="add del mod">
          <ac:chgData name="Арсений Лазарев" userId="0a37c4914c163d62" providerId="LiveId" clId="{3B1835F7-DE78-4AA8-97F7-48754F38F841}" dt="2023-03-24T23:21:38.508" v="6459" actId="478"/>
          <ac:picMkLst>
            <pc:docMk/>
            <pc:sldMk cId="3450159881" sldId="277"/>
            <ac:picMk id="5" creationId="{C6445EF6-37A1-A280-0EA8-3C1ACD8B6B78}"/>
          </ac:picMkLst>
        </pc:picChg>
        <pc:picChg chg="add mod">
          <ac:chgData name="Арсений Лазарев" userId="0a37c4914c163d62" providerId="LiveId" clId="{3B1835F7-DE78-4AA8-97F7-48754F38F841}" dt="2023-03-24T23:35:48.155" v="7025" actId="1440"/>
          <ac:picMkLst>
            <pc:docMk/>
            <pc:sldMk cId="3450159881" sldId="277"/>
            <ac:picMk id="9" creationId="{F6A16666-A49B-3B44-7ED1-AB94756C1014}"/>
          </ac:picMkLst>
        </pc:picChg>
        <pc:picChg chg="add mod">
          <ac:chgData name="Арсений Лазарев" userId="0a37c4914c163d62" providerId="LiveId" clId="{3B1835F7-DE78-4AA8-97F7-48754F38F841}" dt="2023-03-24T23:35:49.374" v="7026" actId="1440"/>
          <ac:picMkLst>
            <pc:docMk/>
            <pc:sldMk cId="3450159881" sldId="277"/>
            <ac:picMk id="11" creationId="{F5CB0B52-74F3-DE31-4090-555E8594E48B}"/>
          </ac:picMkLst>
        </pc:picChg>
      </pc:sldChg>
      <pc:sldChg chg="addSp delSp modSp new mod">
        <pc:chgData name="Арсений Лазарев" userId="0a37c4914c163d62" providerId="LiveId" clId="{3B1835F7-DE78-4AA8-97F7-48754F38F841}" dt="2023-03-24T23:49:09.760" v="7196" actId="27636"/>
        <pc:sldMkLst>
          <pc:docMk/>
          <pc:sldMk cId="1699345884" sldId="278"/>
        </pc:sldMkLst>
        <pc:spChg chg="del">
          <ac:chgData name="Арсений Лазарев" userId="0a37c4914c163d62" providerId="LiveId" clId="{3B1835F7-DE78-4AA8-97F7-48754F38F841}" dt="2023-03-24T23:21:51.749" v="6461" actId="478"/>
          <ac:spMkLst>
            <pc:docMk/>
            <pc:sldMk cId="1699345884" sldId="278"/>
            <ac:spMk id="2" creationId="{E25D08A1-66AA-3ACD-5AE4-672FD1F31289}"/>
          </ac:spMkLst>
        </pc:spChg>
        <pc:spChg chg="mod">
          <ac:chgData name="Арсений Лазарев" userId="0a37c4914c163d62" providerId="LiveId" clId="{3B1835F7-DE78-4AA8-97F7-48754F38F841}" dt="2023-03-24T23:49:09.760" v="7196" actId="27636"/>
          <ac:spMkLst>
            <pc:docMk/>
            <pc:sldMk cId="1699345884" sldId="278"/>
            <ac:spMk id="3" creationId="{0DC468C6-D9BF-17EF-B842-F80347E98F45}"/>
          </ac:spMkLst>
        </pc:spChg>
        <pc:picChg chg="add mod">
          <ac:chgData name="Арсений Лазарев" userId="0a37c4914c163d62" providerId="LiveId" clId="{3B1835F7-DE78-4AA8-97F7-48754F38F841}" dt="2023-03-24T23:27:31.681" v="6801" actId="1076"/>
          <ac:picMkLst>
            <pc:docMk/>
            <pc:sldMk cId="1699345884" sldId="278"/>
            <ac:picMk id="5" creationId="{9001DE3C-2B62-28A4-59CC-90C10D6CD6A3}"/>
          </ac:picMkLst>
        </pc:picChg>
        <pc:picChg chg="add mod">
          <ac:chgData name="Арсений Лазарев" userId="0a37c4914c163d62" providerId="LiveId" clId="{3B1835F7-DE78-4AA8-97F7-48754F38F841}" dt="2023-03-24T23:27:33.326" v="6802" actId="1076"/>
          <ac:picMkLst>
            <pc:docMk/>
            <pc:sldMk cId="1699345884" sldId="278"/>
            <ac:picMk id="7" creationId="{F1B15C5F-52CD-5CFC-C654-9E0E848434D9}"/>
          </ac:picMkLst>
        </pc:picChg>
      </pc:sldChg>
      <pc:sldChg chg="addSp delSp modSp new mod">
        <pc:chgData name="Арсений Лазарев" userId="0a37c4914c163d62" providerId="LiveId" clId="{3B1835F7-DE78-4AA8-97F7-48754F38F841}" dt="2023-03-24T23:48:13.346" v="7194" actId="1076"/>
        <pc:sldMkLst>
          <pc:docMk/>
          <pc:sldMk cId="2587391724" sldId="279"/>
        </pc:sldMkLst>
        <pc:spChg chg="mod">
          <ac:chgData name="Арсений Лазарев" userId="0a37c4914c163d62" providerId="LiveId" clId="{3B1835F7-DE78-4AA8-97F7-48754F38F841}" dt="2023-03-24T23:48:09.470" v="7192" actId="1076"/>
          <ac:spMkLst>
            <pc:docMk/>
            <pc:sldMk cId="2587391724" sldId="279"/>
            <ac:spMk id="2" creationId="{F153E4A1-02B7-509A-F947-5A5639BF3291}"/>
          </ac:spMkLst>
        </pc:spChg>
        <pc:spChg chg="del">
          <ac:chgData name="Арсений Лазарев" userId="0a37c4914c163d62" providerId="LiveId" clId="{3B1835F7-DE78-4AA8-97F7-48754F38F841}" dt="2023-03-24T23:08:58.402" v="6258" actId="478"/>
          <ac:spMkLst>
            <pc:docMk/>
            <pc:sldMk cId="2587391724" sldId="279"/>
            <ac:spMk id="3" creationId="{FDDC40C5-93C7-8A85-2E78-7EE99C7F5D24}"/>
          </ac:spMkLst>
        </pc:spChg>
        <pc:picChg chg="add del mod">
          <ac:chgData name="Арсений Лазарев" userId="0a37c4914c163d62" providerId="LiveId" clId="{3B1835F7-DE78-4AA8-97F7-48754F38F841}" dt="2023-03-24T23:21:05.542" v="6448" actId="478"/>
          <ac:picMkLst>
            <pc:docMk/>
            <pc:sldMk cId="2587391724" sldId="279"/>
            <ac:picMk id="4" creationId="{3A086D54-1ED0-3229-6A53-979A6E98211F}"/>
          </ac:picMkLst>
        </pc:picChg>
        <pc:picChg chg="add del mod">
          <ac:chgData name="Арсений Лазарев" userId="0a37c4914c163d62" providerId="LiveId" clId="{3B1835F7-DE78-4AA8-97F7-48754F38F841}" dt="2023-03-24T23:47:13.873" v="7167" actId="21"/>
          <ac:picMkLst>
            <pc:docMk/>
            <pc:sldMk cId="2587391724" sldId="279"/>
            <ac:picMk id="5" creationId="{AE3E2BF6-90AB-B4D9-BB74-7B998F199323}"/>
          </ac:picMkLst>
        </pc:picChg>
        <pc:picChg chg="add del mod">
          <ac:chgData name="Арсений Лазарев" userId="0a37c4914c163d62" providerId="LiveId" clId="{3B1835F7-DE78-4AA8-97F7-48754F38F841}" dt="2023-03-24T23:45:34.421" v="7145" actId="478"/>
          <ac:picMkLst>
            <pc:docMk/>
            <pc:sldMk cId="2587391724" sldId="279"/>
            <ac:picMk id="7" creationId="{307B5F8A-3BE7-AD9F-5BEE-6640CA6D0D12}"/>
          </ac:picMkLst>
        </pc:picChg>
        <pc:picChg chg="add del mod">
          <ac:chgData name="Арсений Лазарев" userId="0a37c4914c163d62" providerId="LiveId" clId="{3B1835F7-DE78-4AA8-97F7-48754F38F841}" dt="2023-03-24T23:45:47.704" v="7147" actId="478"/>
          <ac:picMkLst>
            <pc:docMk/>
            <pc:sldMk cId="2587391724" sldId="279"/>
            <ac:picMk id="9" creationId="{C89174E3-5126-A405-7B36-9FAF3C550086}"/>
          </ac:picMkLst>
        </pc:picChg>
        <pc:picChg chg="add del mod">
          <ac:chgData name="Арсений Лазарев" userId="0a37c4914c163d62" providerId="LiveId" clId="{3B1835F7-DE78-4AA8-97F7-48754F38F841}" dt="2023-03-24T23:46:48.884" v="7154" actId="21"/>
          <ac:picMkLst>
            <pc:docMk/>
            <pc:sldMk cId="2587391724" sldId="279"/>
            <ac:picMk id="10" creationId="{9D7A56FC-E36C-E276-8C8C-577B4459C271}"/>
          </ac:picMkLst>
        </pc:picChg>
        <pc:picChg chg="add mod">
          <ac:chgData name="Арсений Лазарев" userId="0a37c4914c163d62" providerId="LiveId" clId="{3B1835F7-DE78-4AA8-97F7-48754F38F841}" dt="2023-03-24T23:48:03.728" v="7191" actId="1440"/>
          <ac:picMkLst>
            <pc:docMk/>
            <pc:sldMk cId="2587391724" sldId="279"/>
            <ac:picMk id="11" creationId="{59AAB957-E6E2-8F67-1D85-1602E3B04E47}"/>
          </ac:picMkLst>
        </pc:picChg>
        <pc:picChg chg="add del mod">
          <ac:chgData name="Арсений Лазарев" userId="0a37c4914c163d62" providerId="LiveId" clId="{3B1835F7-DE78-4AA8-97F7-48754F38F841}" dt="2023-03-24T23:47:35.084" v="7178" actId="21"/>
          <ac:picMkLst>
            <pc:docMk/>
            <pc:sldMk cId="2587391724" sldId="279"/>
            <ac:picMk id="12" creationId="{D36BBE90-4F0A-8E71-3A9B-304948C1EF67}"/>
          </ac:picMkLst>
        </pc:picChg>
        <pc:picChg chg="add mod">
          <ac:chgData name="Арсений Лазарев" userId="0a37c4914c163d62" providerId="LiveId" clId="{3B1835F7-DE78-4AA8-97F7-48754F38F841}" dt="2023-03-24T23:48:13.346" v="7194" actId="1076"/>
          <ac:picMkLst>
            <pc:docMk/>
            <pc:sldMk cId="2587391724" sldId="279"/>
            <ac:picMk id="13" creationId="{10B89487-E3F9-9549-5FB4-3BCA278FF06E}"/>
          </ac:picMkLst>
        </pc:picChg>
        <pc:picChg chg="add mod">
          <ac:chgData name="Арсений Лазарев" userId="0a37c4914c163d62" providerId="LiveId" clId="{3B1835F7-DE78-4AA8-97F7-48754F38F841}" dt="2023-03-24T23:48:11.923" v="7193" actId="1076"/>
          <ac:picMkLst>
            <pc:docMk/>
            <pc:sldMk cId="2587391724" sldId="279"/>
            <ac:picMk id="14" creationId="{C3680623-7403-57B2-CE46-E47A682F2EEC}"/>
          </ac:picMkLst>
        </pc:picChg>
      </pc:sldChg>
      <pc:sldChg chg="addSp delSp modSp new mod">
        <pc:chgData name="Арсений Лазарев" userId="0a37c4914c163d62" providerId="LiveId" clId="{3B1835F7-DE78-4AA8-97F7-48754F38F841}" dt="2023-03-24T23:32:44.091" v="6970" actId="20577"/>
        <pc:sldMkLst>
          <pc:docMk/>
          <pc:sldMk cId="2119982324" sldId="280"/>
        </pc:sldMkLst>
        <pc:spChg chg="del">
          <ac:chgData name="Арсений Лазарев" userId="0a37c4914c163d62" providerId="LiveId" clId="{3B1835F7-DE78-4AA8-97F7-48754F38F841}" dt="2023-03-24T23:23:21.082" v="6554" actId="478"/>
          <ac:spMkLst>
            <pc:docMk/>
            <pc:sldMk cId="2119982324" sldId="280"/>
            <ac:spMk id="2" creationId="{0C0B85B5-D1D0-3C6C-7E52-058194103230}"/>
          </ac:spMkLst>
        </pc:spChg>
        <pc:spChg chg="del">
          <ac:chgData name="Арсений Лазарев" userId="0a37c4914c163d62" providerId="LiveId" clId="{3B1835F7-DE78-4AA8-97F7-48754F38F841}" dt="2023-03-24T23:23:23.945" v="6555" actId="478"/>
          <ac:spMkLst>
            <pc:docMk/>
            <pc:sldMk cId="2119982324" sldId="280"/>
            <ac:spMk id="3" creationId="{9A9B5A00-ED41-719B-5222-DECBBD85ED44}"/>
          </ac:spMkLst>
        </pc:spChg>
        <pc:spChg chg="add mod">
          <ac:chgData name="Арсений Лазарев" userId="0a37c4914c163d62" providerId="LiveId" clId="{3B1835F7-DE78-4AA8-97F7-48754F38F841}" dt="2023-03-24T23:32:44.091" v="6970" actId="20577"/>
          <ac:spMkLst>
            <pc:docMk/>
            <pc:sldMk cId="2119982324" sldId="280"/>
            <ac:spMk id="8" creationId="{7CB15043-D8B1-8A28-9225-EF39227312BC}"/>
          </ac:spMkLst>
        </pc:spChg>
        <pc:picChg chg="add mod">
          <ac:chgData name="Арсений Лазарев" userId="0a37c4914c163d62" providerId="LiveId" clId="{3B1835F7-DE78-4AA8-97F7-48754F38F841}" dt="2023-03-24T23:32:33.078" v="6964" actId="1076"/>
          <ac:picMkLst>
            <pc:docMk/>
            <pc:sldMk cId="2119982324" sldId="280"/>
            <ac:picMk id="5" creationId="{739EB74E-76A1-EEF7-44D0-825B7C7D3A82}"/>
          </ac:picMkLst>
        </pc:picChg>
        <pc:picChg chg="add mod">
          <ac:chgData name="Арсений Лазарев" userId="0a37c4914c163d62" providerId="LiveId" clId="{3B1835F7-DE78-4AA8-97F7-48754F38F841}" dt="2023-03-24T23:24:17.828" v="6576" actId="14100"/>
          <ac:picMkLst>
            <pc:docMk/>
            <pc:sldMk cId="2119982324" sldId="280"/>
            <ac:picMk id="7" creationId="{36BDACBE-55D7-DA91-4C19-212A2280097D}"/>
          </ac:picMkLst>
        </pc:picChg>
      </pc:sldChg>
      <pc:sldChg chg="addSp delSp modSp new mod">
        <pc:chgData name="Арсений Лазарев" userId="0a37c4914c163d62" providerId="LiveId" clId="{3B1835F7-DE78-4AA8-97F7-48754F38F841}" dt="2023-03-24T23:49:22.288" v="7200" actId="1076"/>
        <pc:sldMkLst>
          <pc:docMk/>
          <pc:sldMk cId="1256040007" sldId="281"/>
        </pc:sldMkLst>
        <pc:spChg chg="del">
          <ac:chgData name="Арсений Лазарев" userId="0a37c4914c163d62" providerId="LiveId" clId="{3B1835F7-DE78-4AA8-97F7-48754F38F841}" dt="2023-03-24T23:27:56.935" v="6805" actId="478"/>
          <ac:spMkLst>
            <pc:docMk/>
            <pc:sldMk cId="1256040007" sldId="281"/>
            <ac:spMk id="2" creationId="{67B98C11-30A2-E817-01CD-4FAE41157285}"/>
          </ac:spMkLst>
        </pc:spChg>
        <pc:spChg chg="del">
          <ac:chgData name="Арсений Лазарев" userId="0a37c4914c163d62" providerId="LiveId" clId="{3B1835F7-DE78-4AA8-97F7-48754F38F841}" dt="2023-03-24T23:27:55.278" v="6804" actId="478"/>
          <ac:spMkLst>
            <pc:docMk/>
            <pc:sldMk cId="1256040007" sldId="281"/>
            <ac:spMk id="3" creationId="{801C8B4B-6354-C0D3-61E0-49F4FAF740D7}"/>
          </ac:spMkLst>
        </pc:spChg>
        <pc:spChg chg="add mod">
          <ac:chgData name="Арсений Лазарев" userId="0a37c4914c163d62" providerId="LiveId" clId="{3B1835F7-DE78-4AA8-97F7-48754F38F841}" dt="2023-03-24T23:49:22.288" v="7200" actId="1076"/>
          <ac:spMkLst>
            <pc:docMk/>
            <pc:sldMk cId="1256040007" sldId="281"/>
            <ac:spMk id="4" creationId="{68832F10-1928-2226-EAE8-939196552BF7}"/>
          </ac:spMkLst>
        </pc:spChg>
        <pc:picChg chg="add mod modCrop">
          <ac:chgData name="Арсений Лазарев" userId="0a37c4914c163d62" providerId="LiveId" clId="{3B1835F7-DE78-4AA8-97F7-48754F38F841}" dt="2023-03-24T23:29:34.968" v="6858" actId="1440"/>
          <ac:picMkLst>
            <pc:docMk/>
            <pc:sldMk cId="1256040007" sldId="281"/>
            <ac:picMk id="6" creationId="{CCBDE45C-F841-A249-98CD-88957CCC70F8}"/>
          </ac:picMkLst>
        </pc:picChg>
        <pc:picChg chg="add mod">
          <ac:chgData name="Арсений Лазарев" userId="0a37c4914c163d62" providerId="LiveId" clId="{3B1835F7-DE78-4AA8-97F7-48754F38F841}" dt="2023-03-24T23:31:02.534" v="6882" actId="208"/>
          <ac:picMkLst>
            <pc:docMk/>
            <pc:sldMk cId="1256040007" sldId="281"/>
            <ac:picMk id="8" creationId="{8CBB549C-BC70-CB0B-D5C8-9E5D45334576}"/>
          </ac:picMkLst>
        </pc:picChg>
        <pc:picChg chg="add mod">
          <ac:chgData name="Арсений Лазарев" userId="0a37c4914c163d62" providerId="LiveId" clId="{3B1835F7-DE78-4AA8-97F7-48754F38F841}" dt="2023-03-24T23:30:47.271" v="6879" actId="1076"/>
          <ac:picMkLst>
            <pc:docMk/>
            <pc:sldMk cId="1256040007" sldId="281"/>
            <ac:picMk id="10" creationId="{7AC9AF24-2536-1502-30CF-5FE199CD32E3}"/>
          </ac:picMkLst>
        </pc:picChg>
      </pc:sldChg>
      <pc:sldChg chg="addSp delSp modSp new mod">
        <pc:chgData name="Арсений Лазарев" userId="0a37c4914c163d62" providerId="LiveId" clId="{3B1835F7-DE78-4AA8-97F7-48754F38F841}" dt="2023-03-24T23:42:38.608" v="7081" actId="1037"/>
        <pc:sldMkLst>
          <pc:docMk/>
          <pc:sldMk cId="3410496002" sldId="282"/>
        </pc:sldMkLst>
        <pc:spChg chg="del">
          <ac:chgData name="Арсений Лазарев" userId="0a37c4914c163d62" providerId="LiveId" clId="{3B1835F7-DE78-4AA8-97F7-48754F38F841}" dt="2023-03-24T23:40:52.212" v="7050" actId="478"/>
          <ac:spMkLst>
            <pc:docMk/>
            <pc:sldMk cId="3410496002" sldId="282"/>
            <ac:spMk id="2" creationId="{657774BA-AE76-F57C-B129-8AD54C955A22}"/>
          </ac:spMkLst>
        </pc:spChg>
        <pc:spChg chg="del">
          <ac:chgData name="Арсений Лазарев" userId="0a37c4914c163d62" providerId="LiveId" clId="{3B1835F7-DE78-4AA8-97F7-48754F38F841}" dt="2023-03-24T23:40:50.991" v="7049" actId="478"/>
          <ac:spMkLst>
            <pc:docMk/>
            <pc:sldMk cId="3410496002" sldId="282"/>
            <ac:spMk id="3" creationId="{BE6B9C30-8DE1-FBB0-217D-3253A7C4266C}"/>
          </ac:spMkLst>
        </pc:spChg>
        <pc:picChg chg="add mod">
          <ac:chgData name="Арсений Лазарев" userId="0a37c4914c163d62" providerId="LiveId" clId="{3B1835F7-DE78-4AA8-97F7-48754F38F841}" dt="2023-03-24T23:42:35.931" v="7080" actId="14100"/>
          <ac:picMkLst>
            <pc:docMk/>
            <pc:sldMk cId="3410496002" sldId="282"/>
            <ac:picMk id="5" creationId="{C2F349CE-7F0D-8435-EA18-F7DDEE75E979}"/>
          </ac:picMkLst>
        </pc:picChg>
        <pc:picChg chg="add mod">
          <ac:chgData name="Арсений Лазарев" userId="0a37c4914c163d62" providerId="LiveId" clId="{3B1835F7-DE78-4AA8-97F7-48754F38F841}" dt="2023-03-24T23:42:28.636" v="7075" actId="1076"/>
          <ac:picMkLst>
            <pc:docMk/>
            <pc:sldMk cId="3410496002" sldId="282"/>
            <ac:picMk id="7" creationId="{879DCB36-5F73-BA80-BED7-19AC19160800}"/>
          </ac:picMkLst>
        </pc:picChg>
        <pc:picChg chg="add mod modCrop">
          <ac:chgData name="Арсений Лазарев" userId="0a37c4914c163d62" providerId="LiveId" clId="{3B1835F7-DE78-4AA8-97F7-48754F38F841}" dt="2023-03-24T23:42:38.608" v="7081" actId="1037"/>
          <ac:picMkLst>
            <pc:docMk/>
            <pc:sldMk cId="3410496002" sldId="282"/>
            <ac:picMk id="9" creationId="{3878E9A6-3307-ECB4-4C39-3213C99CC4CD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7E24C-6495-4D15-B21D-0D8ED85BBB67}" type="datetimeFigureOut">
              <a:rPr lang="ru-RU" smtClean="0"/>
              <a:t>25.03.2023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6253F-2118-474B-AA3A-AAC43A7621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07989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7E24C-6495-4D15-B21D-0D8ED85BBB67}" type="datetimeFigureOut">
              <a:rPr lang="ru-RU" smtClean="0"/>
              <a:t>25.03.2023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6253F-2118-474B-AA3A-AAC43A7621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79249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7E24C-6495-4D15-B21D-0D8ED85BBB67}" type="datetimeFigureOut">
              <a:rPr lang="ru-RU" smtClean="0"/>
              <a:t>25.03.2023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6253F-2118-474B-AA3A-AAC43A76214B}" type="slidenum">
              <a:rPr lang="ru-RU" smtClean="0"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60798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7E24C-6495-4D15-B21D-0D8ED85BBB67}" type="datetimeFigureOut">
              <a:rPr lang="ru-RU" smtClean="0"/>
              <a:t>25.03.2023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6253F-2118-474B-AA3A-AAC43A7621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10528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7E24C-6495-4D15-B21D-0D8ED85BBB67}" type="datetimeFigureOut">
              <a:rPr lang="ru-RU" smtClean="0"/>
              <a:t>25.03.2023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6253F-2118-474B-AA3A-AAC43A76214B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3395767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7E24C-6495-4D15-B21D-0D8ED85BBB67}" type="datetimeFigureOut">
              <a:rPr lang="ru-RU" smtClean="0"/>
              <a:t>25.03.2023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6253F-2118-474B-AA3A-AAC43A7621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79626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7E24C-6495-4D15-B21D-0D8ED85BBB67}" type="datetimeFigureOut">
              <a:rPr lang="ru-RU" smtClean="0"/>
              <a:t>25.03.2023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6253F-2118-474B-AA3A-AAC43A7621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27364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7E24C-6495-4D15-B21D-0D8ED85BBB67}" type="datetimeFigureOut">
              <a:rPr lang="ru-RU" smtClean="0"/>
              <a:t>25.03.2023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6253F-2118-474B-AA3A-AAC43A7621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10645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7E24C-6495-4D15-B21D-0D8ED85BBB67}" type="datetimeFigureOut">
              <a:rPr lang="ru-RU" smtClean="0"/>
              <a:t>25.03.2023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6253F-2118-474B-AA3A-AAC43A7621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07916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7E24C-6495-4D15-B21D-0D8ED85BBB67}" type="datetimeFigureOut">
              <a:rPr lang="ru-RU" smtClean="0"/>
              <a:t>25.03.2023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6253F-2118-474B-AA3A-AAC43A7621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57399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7E24C-6495-4D15-B21D-0D8ED85BBB67}" type="datetimeFigureOut">
              <a:rPr lang="ru-RU" smtClean="0"/>
              <a:t>25.03.2023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6253F-2118-474B-AA3A-AAC43A7621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49210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7E24C-6495-4D15-B21D-0D8ED85BBB67}" type="datetimeFigureOut">
              <a:rPr lang="ru-RU" smtClean="0"/>
              <a:t>25.03.2023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6253F-2118-474B-AA3A-AAC43A7621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60323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7E24C-6495-4D15-B21D-0D8ED85BBB67}" type="datetimeFigureOut">
              <a:rPr lang="ru-RU" smtClean="0"/>
              <a:t>25.03.2023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6253F-2118-474B-AA3A-AAC43A7621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54830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7E24C-6495-4D15-B21D-0D8ED85BBB67}" type="datetimeFigureOut">
              <a:rPr lang="ru-RU" smtClean="0"/>
              <a:t>25.03.2023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6253F-2118-474B-AA3A-AAC43A7621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21614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7E24C-6495-4D15-B21D-0D8ED85BBB67}" type="datetimeFigureOut">
              <a:rPr lang="ru-RU" smtClean="0"/>
              <a:t>25.03.2023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6253F-2118-474B-AA3A-AAC43A7621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92535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7E24C-6495-4D15-B21D-0D8ED85BBB67}" type="datetimeFigureOut">
              <a:rPr lang="ru-RU" smtClean="0"/>
              <a:t>25.03.2023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6253F-2118-474B-AA3A-AAC43A7621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28457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97E24C-6495-4D15-B21D-0D8ED85BBB67}" type="datetimeFigureOut">
              <a:rPr lang="ru-RU" smtClean="0"/>
              <a:t>25.03.2023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0B86253F-2118-474B-AA3A-AAC43A7621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08103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  <p:sldLayoutId id="2147483757" r:id="rId12"/>
    <p:sldLayoutId id="2147483758" r:id="rId13"/>
    <p:sldLayoutId id="2147483759" r:id="rId14"/>
    <p:sldLayoutId id="2147483760" r:id="rId15"/>
    <p:sldLayoutId id="2147483761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0250492-9FD5-6FAA-BF13-820D9B15E4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6222" y="418630"/>
            <a:ext cx="9228665" cy="1096899"/>
          </a:xfrm>
        </p:spPr>
        <p:txBody>
          <a:bodyPr/>
          <a:lstStyle/>
          <a:p>
            <a:pPr algn="ctr"/>
            <a:r>
              <a:rPr lang="ru-RU" sz="2500" dirty="0">
                <a:solidFill>
                  <a:schemeClr val="bg2">
                    <a:lumMod val="25000"/>
                  </a:schemeClr>
                </a:solidFill>
              </a:rPr>
              <a:t>V Международный конкурс педагогического мастерства</a:t>
            </a:r>
            <a:br>
              <a:rPr lang="ru-RU" sz="2500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ru-RU" sz="2500" b="1" dirty="0">
                <a:solidFill>
                  <a:schemeClr val="bg2">
                    <a:lumMod val="25000"/>
                  </a:schemeClr>
                </a:solidFill>
              </a:rPr>
              <a:t>«Школьный кабинет – творческая лаборатория»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E0BBEBC-49D8-90CF-7710-FD45F47B3F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6222" y="2300118"/>
            <a:ext cx="9612489" cy="1096899"/>
          </a:xfrm>
        </p:spPr>
        <p:txBody>
          <a:bodyPr>
            <a:noAutofit/>
          </a:bodyPr>
          <a:lstStyle/>
          <a:p>
            <a:pPr algn="ctr"/>
            <a:r>
              <a:rPr lang="ru-RU" sz="4100" b="1" dirty="0">
                <a:solidFill>
                  <a:srgbClr val="C00000"/>
                </a:solidFill>
                <a:latin typeface="Book Antiqua" panose="02040602050305030304" pitchFamily="18" charset="0"/>
              </a:rPr>
              <a:t>КАБИНЕТ САМОСТОЯТЕЛЬНОЙ РАБОТЫ СТУДЕНТОВ В ВУЗЕ </a:t>
            </a: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DEADBDD6-03AD-6C70-4C3D-9395B8D67E2F}"/>
              </a:ext>
            </a:extLst>
          </p:cNvPr>
          <p:cNvSpPr txBox="1">
            <a:spLocks/>
          </p:cNvSpPr>
          <p:nvPr/>
        </p:nvSpPr>
        <p:spPr>
          <a:xfrm>
            <a:off x="1224845" y="5511804"/>
            <a:ext cx="9228665" cy="109689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ru-RU" sz="2000" b="1" dirty="0">
                <a:solidFill>
                  <a:schemeClr val="bg2">
                    <a:lumMod val="25000"/>
                  </a:schemeClr>
                </a:solidFill>
              </a:rPr>
              <a:t>Лазарев Арсений Иннокентьевич, </a:t>
            </a:r>
          </a:p>
          <a:p>
            <a:pPr algn="l"/>
            <a:r>
              <a:rPr lang="ru-RU" sz="2000" dirty="0">
                <a:solidFill>
                  <a:schemeClr val="bg2">
                    <a:lumMod val="25000"/>
                  </a:schemeClr>
                </a:solidFill>
              </a:rPr>
              <a:t>библиотекарь 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I </a:t>
            </a:r>
            <a:r>
              <a:rPr lang="ru-RU" sz="2000" dirty="0">
                <a:solidFill>
                  <a:schemeClr val="bg2">
                    <a:lumMod val="25000"/>
                  </a:schemeClr>
                </a:solidFill>
              </a:rPr>
              <a:t>категории Уральского филиала </a:t>
            </a:r>
          </a:p>
          <a:p>
            <a:pPr algn="l"/>
            <a:r>
              <a:rPr lang="ru-RU" sz="2000" dirty="0">
                <a:solidFill>
                  <a:schemeClr val="bg2">
                    <a:lumMod val="25000"/>
                  </a:schemeClr>
                </a:solidFill>
              </a:rPr>
              <a:t>Финансового университета при Правительстве РФ</a:t>
            </a:r>
          </a:p>
          <a:p>
            <a:pPr algn="ctr"/>
            <a:endParaRPr lang="ru-RU" sz="2000" dirty="0">
              <a:solidFill>
                <a:schemeClr val="bg2">
                  <a:lumMod val="25000"/>
                </a:schemeClr>
              </a:solidFill>
            </a:endParaRPr>
          </a:p>
          <a:p>
            <a:pPr algn="ctr"/>
            <a:endParaRPr lang="ru-RU" sz="2000" dirty="0">
              <a:solidFill>
                <a:schemeClr val="bg2">
                  <a:lumMod val="25000"/>
                </a:schemeClr>
              </a:solidFill>
            </a:endParaRPr>
          </a:p>
          <a:p>
            <a:pPr algn="ctr"/>
            <a:r>
              <a:rPr lang="ru-RU" sz="2000" dirty="0">
                <a:solidFill>
                  <a:schemeClr val="bg2">
                    <a:lumMod val="25000"/>
                  </a:schemeClr>
                </a:solidFill>
              </a:rPr>
              <a:t>Челябинск</a:t>
            </a:r>
          </a:p>
          <a:p>
            <a:pPr algn="ctr"/>
            <a:r>
              <a:rPr lang="ru-RU" sz="2000" dirty="0">
                <a:solidFill>
                  <a:schemeClr val="bg2">
                    <a:lumMod val="25000"/>
                  </a:schemeClr>
                </a:solidFill>
              </a:rPr>
              <a:t>2023 </a:t>
            </a:r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4B2D6264-60AC-0F2B-11FB-3970370CB393}"/>
              </a:ext>
            </a:extLst>
          </p:cNvPr>
          <p:cNvCxnSpPr>
            <a:cxnSpLocks/>
          </p:cNvCxnSpPr>
          <p:nvPr/>
        </p:nvCxnSpPr>
        <p:spPr>
          <a:xfrm>
            <a:off x="1196623" y="4413956"/>
            <a:ext cx="0" cy="936978"/>
          </a:xfrm>
          <a:prstGeom prst="line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58E482FE-CDD2-30A7-CB60-CACFFDC35A34}"/>
              </a:ext>
            </a:extLst>
          </p:cNvPr>
          <p:cNvCxnSpPr>
            <a:cxnSpLocks/>
          </p:cNvCxnSpPr>
          <p:nvPr/>
        </p:nvCxnSpPr>
        <p:spPr>
          <a:xfrm>
            <a:off x="1111956" y="4413956"/>
            <a:ext cx="0" cy="936978"/>
          </a:xfrm>
          <a:prstGeom prst="line">
            <a:avLst/>
          </a:prstGeom>
          <a:ln w="38100">
            <a:solidFill>
              <a:schemeClr val="tx2">
                <a:lumMod val="75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592600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C1184A-5161-26C1-BD4D-7AAE45D4B7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068" y="479777"/>
            <a:ext cx="8596668" cy="1320800"/>
          </a:xfrm>
        </p:spPr>
        <p:txBody>
          <a:bodyPr/>
          <a:lstStyle/>
          <a:p>
            <a:pPr algn="ctr"/>
            <a:r>
              <a:rPr lang="ru-RU" b="1" dirty="0"/>
              <a:t>Выставки и книжный фонд</a:t>
            </a:r>
          </a:p>
        </p:txBody>
      </p:sp>
      <p:sp>
        <p:nvSpPr>
          <p:cNvPr id="4" name="Объект 2">
            <a:extLst>
              <a:ext uri="{FF2B5EF4-FFF2-40B4-BE49-F238E27FC236}">
                <a16:creationId xmlns:a16="http://schemas.microsoft.com/office/drawing/2014/main" id="{337CB8B0-3410-3834-D9CA-7307A7B021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9289" y="1422400"/>
            <a:ext cx="8816621" cy="5091290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60000"/>
              </a:lnSpc>
              <a:buNone/>
            </a:pPr>
            <a:r>
              <a:rPr lang="ru-RU" dirty="0">
                <a:solidFill>
                  <a:srgbClr val="002060"/>
                </a:solidFill>
              </a:rPr>
              <a:t>     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</a:rPr>
              <a:t>Помещение самостоятельной работы располагает </a:t>
            </a:r>
            <a:r>
              <a:rPr lang="ru-RU" b="1" dirty="0">
                <a:solidFill>
                  <a:schemeClr val="bg2">
                    <a:lumMod val="25000"/>
                  </a:schemeClr>
                </a:solidFill>
              </a:rPr>
              <a:t>большим выставочным пространством: 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</a:rPr>
              <a:t>в зале установлено </a:t>
            </a:r>
            <a:r>
              <a:rPr lang="ru-RU" b="1" dirty="0">
                <a:solidFill>
                  <a:schemeClr val="bg2">
                    <a:lumMod val="25000"/>
                  </a:schemeClr>
                </a:solidFill>
              </a:rPr>
              <a:t>4 экспозиционных книжных стеллажа.</a:t>
            </a:r>
          </a:p>
          <a:p>
            <a:pPr marL="0" indent="0" algn="just">
              <a:lnSpc>
                <a:spcPct val="160000"/>
              </a:lnSpc>
              <a:buNone/>
            </a:pPr>
            <a:r>
              <a:rPr lang="ru-RU" b="1" dirty="0">
                <a:solidFill>
                  <a:schemeClr val="bg2">
                    <a:lumMod val="25000"/>
                  </a:schemeClr>
                </a:solidFill>
              </a:rPr>
              <a:t>      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</a:rPr>
              <a:t>Книжные выставки обновляются ежемесячно. </a:t>
            </a:r>
          </a:p>
          <a:p>
            <a:pPr marL="0" indent="0" algn="just">
              <a:lnSpc>
                <a:spcPct val="160000"/>
              </a:lnSpc>
              <a:buNone/>
            </a:pPr>
            <a:r>
              <a:rPr lang="ru-RU" dirty="0">
                <a:solidFill>
                  <a:schemeClr val="bg2">
                    <a:lumMod val="25000"/>
                  </a:schemeClr>
                </a:solidFill>
              </a:rPr>
              <a:t>      Выставочная работа дает возможность для многоаспектного раскрытия книжного фонда, а  также обеспечивает наглядную форму презентации литературных источников.</a:t>
            </a:r>
          </a:p>
          <a:p>
            <a:pPr marL="0" indent="0" algn="just">
              <a:lnSpc>
                <a:spcPct val="160000"/>
              </a:lnSpc>
              <a:buNone/>
            </a:pPr>
            <a:r>
              <a:rPr lang="ru-RU" dirty="0">
                <a:solidFill>
                  <a:schemeClr val="bg2">
                    <a:lumMod val="25000"/>
                  </a:schemeClr>
                </a:solidFill>
              </a:rPr>
              <a:t>     В кабинете действует постоянная </a:t>
            </a:r>
            <a:r>
              <a:rPr lang="ru-RU" b="1" dirty="0">
                <a:solidFill>
                  <a:schemeClr val="bg2">
                    <a:lumMod val="25000"/>
                  </a:schemeClr>
                </a:solidFill>
              </a:rPr>
              <a:t>выставка курсовых работ и отчетов о практике образцового оформления 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</a:rPr>
              <a:t>«В помощь студенту». Все работы выдаются на руки студентам в режиме читального зала. </a:t>
            </a:r>
          </a:p>
          <a:p>
            <a:pPr marL="0" indent="0" algn="just">
              <a:lnSpc>
                <a:spcPct val="160000"/>
              </a:lnSpc>
              <a:buNone/>
            </a:pPr>
            <a:r>
              <a:rPr lang="ru-RU" dirty="0">
                <a:solidFill>
                  <a:srgbClr val="002060"/>
                </a:solidFill>
              </a:rPr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val="19090437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6A16666-A49B-3B44-7ED1-AB94756C10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272" y="361244"/>
            <a:ext cx="4344106" cy="57921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5CB0B52-74F3-DE31-4090-555E8594E4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5777" y="483885"/>
            <a:ext cx="6209361" cy="53524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501598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2F349CE-7F0D-8435-EA18-F7DDEE75E9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6280" y="342124"/>
            <a:ext cx="3570341" cy="47604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79DCB36-5F73-BA80-BED7-19AC191608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505" y="432435"/>
            <a:ext cx="3739674" cy="49862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878E9A6-3307-ECB4-4C39-3213C99CC4C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4203347" y="1340555"/>
            <a:ext cx="3932187" cy="52408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104960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09BEFA2-A48C-5C1A-86CE-F3D02136E27C}"/>
              </a:ext>
            </a:extLst>
          </p:cNvPr>
          <p:cNvSpPr txBox="1"/>
          <p:nvPr/>
        </p:nvSpPr>
        <p:spPr>
          <a:xfrm>
            <a:off x="637643" y="515830"/>
            <a:ext cx="8799867" cy="58263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2100" dirty="0">
                <a:solidFill>
                  <a:schemeClr val="bg2">
                    <a:lumMod val="25000"/>
                  </a:schemeClr>
                </a:solidFill>
              </a:rPr>
              <a:t>      Проводятся также в кабинете выставки-просмотры литературы, предполагающие размещение литературы в свободном доступе, прямо на читательских столах. В этом случае, студенты могут ознакомиться с книгами </a:t>
            </a:r>
            <a:r>
              <a:rPr lang="en-US" sz="2100" dirty="0">
                <a:solidFill>
                  <a:schemeClr val="bg2">
                    <a:lumMod val="25000"/>
                  </a:schemeClr>
                </a:solidFill>
              </a:rPr>
              <a:t>De </a:t>
            </a:r>
            <a:r>
              <a:rPr lang="en-US" sz="2100" dirty="0" err="1">
                <a:solidFill>
                  <a:schemeClr val="bg2">
                    <a:lumMod val="25000"/>
                  </a:schemeClr>
                </a:solidFill>
              </a:rPr>
              <a:t>Visu</a:t>
            </a:r>
            <a:r>
              <a:rPr lang="ru-RU" sz="2100" dirty="0">
                <a:solidFill>
                  <a:schemeClr val="bg2">
                    <a:lumMod val="25000"/>
                  </a:schemeClr>
                </a:solidFill>
              </a:rPr>
              <a:t>. </a:t>
            </a:r>
          </a:p>
          <a:p>
            <a:pPr algn="just">
              <a:lnSpc>
                <a:spcPct val="150000"/>
              </a:lnSpc>
            </a:pPr>
            <a:endParaRPr lang="ru-RU" sz="1000" dirty="0">
              <a:solidFill>
                <a:schemeClr val="bg2">
                  <a:lumMod val="25000"/>
                </a:schemeClr>
              </a:solidFill>
            </a:endParaRPr>
          </a:p>
          <a:p>
            <a:pPr algn="just">
              <a:lnSpc>
                <a:spcPct val="150000"/>
              </a:lnSpc>
            </a:pPr>
            <a:r>
              <a:rPr lang="ru-RU" sz="2100" dirty="0">
                <a:solidFill>
                  <a:schemeClr val="bg2">
                    <a:lumMod val="25000"/>
                  </a:schemeClr>
                </a:solidFill>
              </a:rPr>
              <a:t>     Особым интересом и популярностью пользовался просмотр трудов преподавателей и ученых филиала </a:t>
            </a:r>
            <a:r>
              <a:rPr lang="ru-RU" sz="2100" b="1" dirty="0">
                <a:solidFill>
                  <a:schemeClr val="bg2">
                    <a:lumMod val="25000"/>
                  </a:schemeClr>
                </a:solidFill>
              </a:rPr>
              <a:t>«Творцы науки и образования», </a:t>
            </a:r>
            <a:r>
              <a:rPr lang="ru-RU" sz="2100" dirty="0">
                <a:solidFill>
                  <a:schemeClr val="bg2">
                    <a:lumMod val="25000"/>
                  </a:schemeClr>
                </a:solidFill>
              </a:rPr>
              <a:t>проводившийся дважды в 2022 – 2023 учебном году. </a:t>
            </a:r>
          </a:p>
          <a:p>
            <a:pPr algn="just">
              <a:lnSpc>
                <a:spcPct val="150000"/>
              </a:lnSpc>
            </a:pPr>
            <a:endParaRPr lang="ru-RU" sz="1000" dirty="0">
              <a:solidFill>
                <a:schemeClr val="bg2">
                  <a:lumMod val="25000"/>
                </a:schemeClr>
              </a:solidFill>
            </a:endParaRPr>
          </a:p>
          <a:p>
            <a:pPr algn="just">
              <a:lnSpc>
                <a:spcPct val="150000"/>
              </a:lnSpc>
            </a:pPr>
            <a:r>
              <a:rPr lang="ru-RU" sz="2100" dirty="0">
                <a:solidFill>
                  <a:schemeClr val="bg2">
                    <a:lumMod val="25000"/>
                  </a:schemeClr>
                </a:solidFill>
              </a:rPr>
              <a:t>     В помещении также хранится часть фонда периодических изданий. Это научные журналы по отраслям экономики и менеджмента, которыми может воспользоваться любой желающий студент. </a:t>
            </a:r>
            <a:endParaRPr lang="ru-RU" sz="2100" dirty="0"/>
          </a:p>
        </p:txBody>
      </p:sp>
    </p:spTree>
    <p:extLst>
      <p:ext uri="{BB962C8B-B14F-4D97-AF65-F5344CB8AC3E}">
        <p14:creationId xmlns:p14="http://schemas.microsoft.com/office/powerpoint/2010/main" val="13408683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39EB74E-76A1-EEF7-44D0-825B7C7D3A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0710" y="2077156"/>
            <a:ext cx="5548490" cy="41613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6BDACBE-55D7-DA91-4C19-212A228009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532" y="588434"/>
            <a:ext cx="5206059" cy="39045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Объект 2">
            <a:extLst>
              <a:ext uri="{FF2B5EF4-FFF2-40B4-BE49-F238E27FC236}">
                <a16:creationId xmlns:a16="http://schemas.microsoft.com/office/drawing/2014/main" id="{7CB15043-D8B1-8A28-9225-EF39227312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0681" y="4820356"/>
            <a:ext cx="5017910" cy="176106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dirty="0"/>
              <a:t>Выставка-просмотр трудов преподавателей «Творцы науки и образования».</a:t>
            </a:r>
          </a:p>
          <a:p>
            <a:pPr marL="0" indent="0" algn="ctr">
              <a:buNone/>
            </a:pPr>
            <a:r>
              <a:rPr lang="ru-RU" dirty="0"/>
              <a:t>Экспонировалась в октябре 2022 г. и в феврале-марте 2023 г.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199823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0DC468C6-D9BF-17EF-B842-F80347E98F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7022" y="5057422"/>
            <a:ext cx="5655734" cy="126435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dirty="0"/>
              <a:t>Студенты </a:t>
            </a:r>
            <a:r>
              <a:rPr lang="en-US" dirty="0"/>
              <a:t>III </a:t>
            </a:r>
            <a:r>
              <a:rPr lang="ru-RU" dirty="0"/>
              <a:t>курса направления подготовки «Экономика» очной формы обучения на мероприятии по выставке-просмотру трудов преподавателей «Творцы науки и образования» 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001DE3C-2B62-28A4-59CC-90C10D6CD6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192" y="327378"/>
            <a:ext cx="5749808" cy="43123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1B15C5F-52CD-5CFC-C654-9E0E848434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1908" y="2054442"/>
            <a:ext cx="5433900" cy="40754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993458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2">
            <a:extLst>
              <a:ext uri="{FF2B5EF4-FFF2-40B4-BE49-F238E27FC236}">
                <a16:creationId xmlns:a16="http://schemas.microsoft.com/office/drawing/2014/main" id="{68832F10-1928-2226-EAE8-939196552B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095" y="5367867"/>
            <a:ext cx="7716307" cy="126435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dirty="0"/>
              <a:t>Студенты </a:t>
            </a:r>
            <a:r>
              <a:rPr lang="en-US" dirty="0"/>
              <a:t>I</a:t>
            </a:r>
            <a:r>
              <a:rPr lang="ru-RU" dirty="0"/>
              <a:t> курса направления подготовки «Бизнес-информатика» очного отделения на мероприятии по выставке-просмотру трудов преподавателей «Творцы науки и образования» 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CBDE45C-F841-A249-98CD-88957CCC70F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846"/>
          <a:stretch/>
        </p:blipFill>
        <p:spPr>
          <a:xfrm>
            <a:off x="510117" y="338666"/>
            <a:ext cx="3903838" cy="46405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CBB549C-BC70-CB0B-D5C8-9E5D453345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4982" y="1952979"/>
            <a:ext cx="3335868" cy="4447823"/>
          </a:xfrm>
          <a:prstGeom prst="rect">
            <a:avLst/>
          </a:prstGeom>
          <a:ln w="88900" cap="sq" cmpd="thickThin">
            <a:solidFill>
              <a:srgbClr val="00B0F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AC9AF24-2536-1502-30CF-5FE199CD32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1535" y="338666"/>
            <a:ext cx="3335867" cy="4447823"/>
          </a:xfrm>
          <a:prstGeom prst="ellipse">
            <a:avLst/>
          </a:prstGeom>
          <a:ln w="63500" cap="rnd">
            <a:solidFill>
              <a:srgbClr val="FFFF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2560400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DC8282-413F-7B05-0EC7-4C36F97412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438460"/>
            <a:ext cx="8596668" cy="756356"/>
          </a:xfrm>
        </p:spPr>
        <p:txBody>
          <a:bodyPr/>
          <a:lstStyle/>
          <a:p>
            <a:pPr algn="ctr"/>
            <a:r>
              <a:rPr lang="ru-RU" b="1" dirty="0"/>
              <a:t>Заключение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EFDAFF5-6801-E41B-CFC6-B6EF87A04F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375724"/>
            <a:ext cx="8709557" cy="4799298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ru-RU" dirty="0"/>
              <a:t>Таким образом, кабинет самостоятельной работы студентов это площадка для:</a:t>
            </a:r>
          </a:p>
          <a:p>
            <a:pPr algn="just">
              <a:buFont typeface="Wingdings" panose="05000000000000000000" pitchFamily="2" charset="2"/>
              <a:buChar char="q"/>
            </a:pPr>
            <a:r>
              <a:rPr lang="ru-RU" dirty="0"/>
              <a:t>Выполнения учебных и исследовательских работ;</a:t>
            </a:r>
          </a:p>
          <a:p>
            <a:pPr algn="just">
              <a:buFont typeface="Wingdings" panose="05000000000000000000" pitchFamily="2" charset="2"/>
              <a:buChar char="q"/>
            </a:pPr>
            <a:r>
              <a:rPr lang="ru-RU" dirty="0"/>
              <a:t>Проведения лабораторных занятий;</a:t>
            </a:r>
          </a:p>
          <a:p>
            <a:pPr algn="just">
              <a:buFont typeface="Wingdings" panose="05000000000000000000" pitchFamily="2" charset="2"/>
              <a:buChar char="q"/>
            </a:pPr>
            <a:r>
              <a:rPr lang="ru-RU" dirty="0"/>
              <a:t>Интеллектуального отдыха и рекреации;</a:t>
            </a:r>
          </a:p>
          <a:p>
            <a:pPr algn="just">
              <a:buFont typeface="Wingdings" panose="05000000000000000000" pitchFamily="2" charset="2"/>
              <a:buChar char="q"/>
            </a:pPr>
            <a:r>
              <a:rPr lang="ru-RU" dirty="0"/>
              <a:t>Чтения литературы, периодики и электронных образовательных ресурсов;</a:t>
            </a:r>
          </a:p>
          <a:p>
            <a:pPr algn="just">
              <a:buFont typeface="Wingdings" panose="05000000000000000000" pitchFamily="2" charset="2"/>
              <a:buChar char="q"/>
            </a:pPr>
            <a:r>
              <a:rPr lang="ru-RU" dirty="0"/>
              <a:t>Книжных выставок;</a:t>
            </a:r>
          </a:p>
          <a:p>
            <a:pPr algn="just">
              <a:buFont typeface="Wingdings" panose="05000000000000000000" pitchFamily="2" charset="2"/>
              <a:buChar char="q"/>
            </a:pPr>
            <a:r>
              <a:rPr lang="ru-RU" dirty="0"/>
              <a:t>Массово-информационных мероприятий.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endParaRPr lang="ru-RU" sz="900" dirty="0"/>
          </a:p>
          <a:p>
            <a:pPr marL="0" indent="0" algn="just">
              <a:lnSpc>
                <a:spcPct val="150000"/>
              </a:lnSpc>
              <a:buNone/>
            </a:pPr>
            <a:r>
              <a:rPr lang="ru-RU" dirty="0"/>
              <a:t>   Надеемся, что в дальнейшем деятельность кабинета будет такой же активной и плодотворной, как в наши дни!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08373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12E776-CE76-AA44-256B-1020C3CFCE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9245" y="1591734"/>
            <a:ext cx="8596668" cy="1320800"/>
          </a:xfrm>
        </p:spPr>
        <p:txBody>
          <a:bodyPr>
            <a:noAutofit/>
          </a:bodyPr>
          <a:lstStyle/>
          <a:p>
            <a:pPr algn="ctr"/>
            <a:r>
              <a:rPr lang="ru-RU" sz="9200" b="1" dirty="0"/>
              <a:t>Спасибо </a:t>
            </a:r>
            <a:br>
              <a:rPr lang="ru-RU" sz="9200" b="1" dirty="0"/>
            </a:br>
            <a:r>
              <a:rPr lang="ru-RU" sz="9200" b="1" dirty="0"/>
              <a:t>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42907392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2">
            <a:extLst>
              <a:ext uri="{FF2B5EF4-FFF2-40B4-BE49-F238E27FC236}">
                <a16:creationId xmlns:a16="http://schemas.microsoft.com/office/drawing/2014/main" id="{6F0997ED-D426-5EB7-B0DA-18753C14D5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7023" y="566507"/>
            <a:ext cx="8816621" cy="6041076"/>
          </a:xfrm>
        </p:spPr>
        <p:txBody>
          <a:bodyPr>
            <a:normAutofit fontScale="92500" lnSpcReduction="20000"/>
          </a:bodyPr>
          <a:lstStyle/>
          <a:p>
            <a:pPr marL="0" indent="0" algn="just">
              <a:lnSpc>
                <a:spcPct val="160000"/>
              </a:lnSpc>
              <a:buNone/>
            </a:pPr>
            <a:r>
              <a:rPr lang="ru-RU" dirty="0">
                <a:solidFill>
                  <a:schemeClr val="bg2">
                    <a:lumMod val="25000"/>
                  </a:schemeClr>
                </a:solidFill>
              </a:rPr>
              <a:t>    Библиотека Уральского филиала </a:t>
            </a:r>
            <a:r>
              <a:rPr lang="ru-RU" dirty="0" err="1">
                <a:solidFill>
                  <a:schemeClr val="bg2">
                    <a:lumMod val="25000"/>
                  </a:schemeClr>
                </a:solidFill>
              </a:rPr>
              <a:t>Финуниверситета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</a:rPr>
              <a:t> была основана в 1960 г. </a:t>
            </a:r>
          </a:p>
          <a:p>
            <a:pPr marL="0" indent="0" algn="just">
              <a:lnSpc>
                <a:spcPct val="160000"/>
              </a:lnSpc>
              <a:buNone/>
            </a:pPr>
            <a:r>
              <a:rPr lang="ru-RU" dirty="0">
                <a:solidFill>
                  <a:schemeClr val="bg2">
                    <a:lumMod val="25000"/>
                  </a:schemeClr>
                </a:solidFill>
              </a:rPr>
              <a:t>    С 2000-х годов в структуре библиотеки были выделены два отдела: абонемент и читальный зал. </a:t>
            </a:r>
          </a:p>
          <a:p>
            <a:pPr marL="0" indent="0" algn="just">
              <a:lnSpc>
                <a:spcPct val="160000"/>
              </a:lnSpc>
              <a:buNone/>
            </a:pPr>
            <a:r>
              <a:rPr lang="ru-RU" dirty="0">
                <a:solidFill>
                  <a:schemeClr val="bg2">
                    <a:lumMod val="25000"/>
                  </a:schemeClr>
                </a:solidFill>
              </a:rPr>
              <a:t>     </a:t>
            </a:r>
            <a:r>
              <a:rPr lang="ru-RU" b="1" dirty="0">
                <a:solidFill>
                  <a:schemeClr val="bg2">
                    <a:lumMod val="25000"/>
                  </a:schemeClr>
                </a:solidFill>
              </a:rPr>
              <a:t>Ключевая функция 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</a:rPr>
              <a:t>читального зала – организация самостоятельной работы студентов филиала. Именно поэтому он одновременно </a:t>
            </a:r>
            <a:r>
              <a:rPr lang="ru-RU" b="1" dirty="0">
                <a:solidFill>
                  <a:schemeClr val="bg2">
                    <a:lumMod val="25000"/>
                  </a:schemeClr>
                </a:solidFill>
              </a:rPr>
              <a:t>несёт статус кабинета самостоятельной работы. </a:t>
            </a:r>
          </a:p>
          <a:p>
            <a:pPr marL="0" indent="0" algn="ctr">
              <a:lnSpc>
                <a:spcPct val="160000"/>
              </a:lnSpc>
              <a:buNone/>
            </a:pPr>
            <a:r>
              <a:rPr lang="ru-RU" b="1" dirty="0">
                <a:solidFill>
                  <a:schemeClr val="bg2">
                    <a:lumMod val="25000"/>
                  </a:schemeClr>
                </a:solidFill>
              </a:rPr>
              <a:t>Целевая аудитория кабинета:</a:t>
            </a:r>
          </a:p>
          <a:p>
            <a:pPr algn="just">
              <a:lnSpc>
                <a:spcPct val="160000"/>
              </a:lnSpc>
              <a:buFont typeface="Wingdings" panose="05000000000000000000" pitchFamily="2" charset="2"/>
              <a:buChar char="q"/>
            </a:pPr>
            <a:r>
              <a:rPr lang="ru-RU" dirty="0">
                <a:solidFill>
                  <a:schemeClr val="bg2">
                    <a:lumMod val="25000"/>
                  </a:schemeClr>
                </a:solidFill>
              </a:rPr>
              <a:t>     Студенты  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I 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</a:rPr>
              <a:t>– 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V 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</a:rPr>
              <a:t>курсов очной, очно-заочной и заочной формы обучения, обучающиеся по образовательным программам бакалавриата и магистратуры, а также слушатели подготовительного отделения и курсов профессиональной переподготовки и повышения квалификации.</a:t>
            </a:r>
          </a:p>
          <a:p>
            <a:pPr algn="just">
              <a:lnSpc>
                <a:spcPct val="160000"/>
              </a:lnSpc>
              <a:buFont typeface="Wingdings" panose="05000000000000000000" pitchFamily="2" charset="2"/>
              <a:buChar char="q"/>
            </a:pPr>
            <a:r>
              <a:rPr lang="ru-RU" dirty="0">
                <a:solidFill>
                  <a:schemeClr val="bg2">
                    <a:lumMod val="25000"/>
                  </a:schemeClr>
                </a:solidFill>
              </a:rPr>
              <a:t>Профессорско-преподавательский состав: преподаватели, старшие преподаватели, доценты, профессора филиала, проводящие лабораторные занятия со студентами на компьютерах. </a:t>
            </a:r>
          </a:p>
        </p:txBody>
      </p:sp>
    </p:spTree>
    <p:extLst>
      <p:ext uri="{BB962C8B-B14F-4D97-AF65-F5344CB8AC3E}">
        <p14:creationId xmlns:p14="http://schemas.microsoft.com/office/powerpoint/2010/main" val="11832102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8F5A1D-F10F-CBCF-DF9F-DD3F3D6F92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491067"/>
            <a:ext cx="8596668" cy="869244"/>
          </a:xfrm>
        </p:spPr>
        <p:txBody>
          <a:bodyPr/>
          <a:lstStyle/>
          <a:p>
            <a:pPr algn="ctr"/>
            <a:r>
              <a:rPr lang="ru-RU" b="1" dirty="0"/>
              <a:t>Краткая характеристика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927106B-7A4B-1398-9BCB-9A268DA392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5733" y="1460678"/>
            <a:ext cx="9211733" cy="4736922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ru-RU" sz="2000" dirty="0"/>
              <a:t>     </a:t>
            </a:r>
            <a:r>
              <a:rPr lang="ru-RU" sz="2400" dirty="0"/>
              <a:t>Помещение самостоятельной  работы студентов располагает </a:t>
            </a:r>
            <a:r>
              <a:rPr lang="ru-RU" sz="2400" b="1" dirty="0"/>
              <a:t>31 посадочным местом, </a:t>
            </a:r>
            <a:r>
              <a:rPr lang="ru-RU" sz="2400" dirty="0"/>
              <a:t>из которых: 9 автоматизированных рабочих мест и 22 читательских места.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ru-RU" sz="2400" dirty="0"/>
              <a:t>      Зал самостоятельной работы – комфортное место, в котором «обитает» множество красивых экзотических растений, где можно отдохнуть от учебной суеты и уединиться с собственными мыслями при чтении интересных учебников или подготовке письменных работ на компьютере.  </a:t>
            </a:r>
          </a:p>
        </p:txBody>
      </p:sp>
    </p:spTree>
    <p:extLst>
      <p:ext uri="{BB962C8B-B14F-4D97-AF65-F5344CB8AC3E}">
        <p14:creationId xmlns:p14="http://schemas.microsoft.com/office/powerpoint/2010/main" val="6601555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9A7885C-2F4C-EB7C-2CD2-772333425E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3880" y="654756"/>
            <a:ext cx="5221291" cy="1320800"/>
          </a:xfrm>
        </p:spPr>
        <p:txBody>
          <a:bodyPr/>
          <a:lstStyle/>
          <a:p>
            <a:pPr algn="ctr"/>
            <a:r>
              <a:rPr lang="ru-RU" b="1" dirty="0"/>
              <a:t>Кадровый ресурс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D172813-D134-5DE2-2457-88BF16C66E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38036" y="1838569"/>
            <a:ext cx="4510764" cy="4268720"/>
          </a:xfrm>
        </p:spPr>
        <p:txBody>
          <a:bodyPr/>
          <a:lstStyle/>
          <a:p>
            <a:pPr marL="0" indent="0" algn="just">
              <a:lnSpc>
                <a:spcPct val="150000"/>
              </a:lnSpc>
              <a:buNone/>
            </a:pPr>
            <a:r>
              <a:rPr lang="ru-RU" dirty="0"/>
              <a:t>    Заведует кабинетом библиотекарь первой квалификационной категории, член Совета директоров библиотек вузов Челябинской области </a:t>
            </a:r>
            <a:r>
              <a:rPr lang="ru-RU" b="1" dirty="0"/>
              <a:t>Арсений Иннокентьевич Лазарев, </a:t>
            </a:r>
            <a:r>
              <a:rPr lang="ru-RU" dirty="0"/>
              <a:t>имеющий высшее педагогическое и библиотечное образование и опыт работы в вузовских и научных библиотеках более 8 лет.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F47B127-37B2-EBA6-1FF4-C252E5440B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587" y="322411"/>
            <a:ext cx="4092811" cy="61348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0729760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DBD75F-205D-5DD6-E1C8-386E23E7BC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8312" y="594075"/>
            <a:ext cx="8596668" cy="880533"/>
          </a:xfrm>
        </p:spPr>
        <p:txBody>
          <a:bodyPr/>
          <a:lstStyle/>
          <a:p>
            <a:pPr algn="ctr"/>
            <a:r>
              <a:rPr lang="ru-RU" b="1" dirty="0"/>
              <a:t>Организационная структура</a:t>
            </a:r>
          </a:p>
        </p:txBody>
      </p:sp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75CABE21-8BAC-473B-354D-887852084B1E}"/>
              </a:ext>
            </a:extLst>
          </p:cNvPr>
          <p:cNvSpPr/>
          <p:nvPr/>
        </p:nvSpPr>
        <p:spPr>
          <a:xfrm>
            <a:off x="2681112" y="1824564"/>
            <a:ext cx="4075288" cy="699911"/>
          </a:xfrm>
          <a:prstGeom prst="round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bg2">
                    <a:lumMod val="25000"/>
                  </a:schemeClr>
                </a:solidFill>
              </a:rPr>
              <a:t>Библиотека</a:t>
            </a:r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FD72934B-2F08-7E99-0734-773DFA8B15B6}"/>
              </a:ext>
            </a:extLst>
          </p:cNvPr>
          <p:cNvSpPr/>
          <p:nvPr/>
        </p:nvSpPr>
        <p:spPr>
          <a:xfrm>
            <a:off x="948268" y="3079043"/>
            <a:ext cx="3465688" cy="699911"/>
          </a:xfrm>
          <a:prstGeom prst="round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bg2">
                    <a:lumMod val="25000"/>
                  </a:schemeClr>
                </a:solidFill>
              </a:rPr>
              <a:t>Абонемент </a:t>
            </a:r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E1ECE2AC-84E4-5772-7A85-886A3BBD895A}"/>
              </a:ext>
            </a:extLst>
          </p:cNvPr>
          <p:cNvSpPr/>
          <p:nvPr/>
        </p:nvSpPr>
        <p:spPr>
          <a:xfrm>
            <a:off x="5235313" y="3079044"/>
            <a:ext cx="3465688" cy="699911"/>
          </a:xfrm>
          <a:prstGeom prst="round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bg2">
                    <a:lumMod val="25000"/>
                  </a:schemeClr>
                </a:solidFill>
              </a:rPr>
              <a:t>Читальный зал</a:t>
            </a:r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039C6570-2238-AEEB-25B5-E68107C3E128}"/>
              </a:ext>
            </a:extLst>
          </p:cNvPr>
          <p:cNvSpPr/>
          <p:nvPr/>
        </p:nvSpPr>
        <p:spPr>
          <a:xfrm>
            <a:off x="5937955" y="4237565"/>
            <a:ext cx="3465688" cy="1377246"/>
          </a:xfrm>
          <a:prstGeom prst="round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bg2">
                    <a:lumMod val="25000"/>
                  </a:schemeClr>
                </a:solidFill>
              </a:rPr>
              <a:t>Кабинет самостоятельной работы студентов</a:t>
            </a:r>
          </a:p>
        </p:txBody>
      </p:sp>
      <p:cxnSp>
        <p:nvCxnSpPr>
          <p:cNvPr id="9" name="Прямая со стрелкой 8">
            <a:extLst>
              <a:ext uri="{FF2B5EF4-FFF2-40B4-BE49-F238E27FC236}">
                <a16:creationId xmlns:a16="http://schemas.microsoft.com/office/drawing/2014/main" id="{09E6E1C6-B781-7655-E17F-61A75B370FA1}"/>
              </a:ext>
            </a:extLst>
          </p:cNvPr>
          <p:cNvCxnSpPr>
            <a:cxnSpLocks/>
          </p:cNvCxnSpPr>
          <p:nvPr/>
        </p:nvCxnSpPr>
        <p:spPr>
          <a:xfrm>
            <a:off x="3160889" y="2558342"/>
            <a:ext cx="0" cy="520701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>
            <a:extLst>
              <a:ext uri="{FF2B5EF4-FFF2-40B4-BE49-F238E27FC236}">
                <a16:creationId xmlns:a16="http://schemas.microsoft.com/office/drawing/2014/main" id="{EE467EDB-4D83-1D4A-D557-D2A405770591}"/>
              </a:ext>
            </a:extLst>
          </p:cNvPr>
          <p:cNvCxnSpPr>
            <a:cxnSpLocks/>
          </p:cNvCxnSpPr>
          <p:nvPr/>
        </p:nvCxnSpPr>
        <p:spPr>
          <a:xfrm>
            <a:off x="6270978" y="2558341"/>
            <a:ext cx="0" cy="520701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id="{C7C194BB-F15F-4765-CDD9-BB6FDF4DCFB5}"/>
              </a:ext>
            </a:extLst>
          </p:cNvPr>
          <p:cNvCxnSpPr>
            <a:cxnSpLocks/>
          </p:cNvCxnSpPr>
          <p:nvPr/>
        </p:nvCxnSpPr>
        <p:spPr>
          <a:xfrm>
            <a:off x="5508978" y="3812821"/>
            <a:ext cx="0" cy="1124656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>
            <a:extLst>
              <a:ext uri="{FF2B5EF4-FFF2-40B4-BE49-F238E27FC236}">
                <a16:creationId xmlns:a16="http://schemas.microsoft.com/office/drawing/2014/main" id="{275BA243-ACEA-B530-FF22-B4943BEB2E49}"/>
              </a:ext>
            </a:extLst>
          </p:cNvPr>
          <p:cNvCxnSpPr>
            <a:cxnSpLocks/>
          </p:cNvCxnSpPr>
          <p:nvPr/>
        </p:nvCxnSpPr>
        <p:spPr>
          <a:xfrm>
            <a:off x="5508978" y="4937477"/>
            <a:ext cx="428977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717551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18728FD-EBEB-080F-BF2C-02705A058B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/>
              <a:t>Режим работы кабинета</a:t>
            </a:r>
          </a:p>
        </p:txBody>
      </p:sp>
      <p:graphicFrame>
        <p:nvGraphicFramePr>
          <p:cNvPr id="4" name="Таблица 4">
            <a:extLst>
              <a:ext uri="{FF2B5EF4-FFF2-40B4-BE49-F238E27FC236}">
                <a16:creationId xmlns:a16="http://schemas.microsoft.com/office/drawing/2014/main" id="{8E5E2FCE-5679-B972-A24A-9C9370F91D3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9509892"/>
              </p:ext>
            </p:extLst>
          </p:nvPr>
        </p:nvGraphicFramePr>
        <p:xfrm>
          <a:off x="1146003" y="1476022"/>
          <a:ext cx="8127999" cy="4145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9333">
                  <a:extLst>
                    <a:ext uri="{9D8B030D-6E8A-4147-A177-3AD203B41FA5}">
                      <a16:colId xmlns:a16="http://schemas.microsoft.com/office/drawing/2014/main" val="3104002355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3078671458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222485514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800" dirty="0"/>
                        <a:t>День недели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/>
                        <a:t>Часы работы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/>
                        <a:t>Перерыв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262137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2800" b="1" dirty="0">
                          <a:solidFill>
                            <a:schemeClr val="bg2">
                              <a:lumMod val="25000"/>
                            </a:schemeClr>
                          </a:solidFill>
                        </a:rPr>
                        <a:t>Понедельник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>
                          <a:solidFill>
                            <a:schemeClr val="bg2">
                              <a:lumMod val="25000"/>
                            </a:schemeClr>
                          </a:solidFill>
                        </a:rPr>
                        <a:t>9:00 – 18:00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>
                          <a:solidFill>
                            <a:schemeClr val="bg2">
                              <a:lumMod val="25000"/>
                            </a:schemeClr>
                          </a:solidFill>
                        </a:rPr>
                        <a:t>12:45 – 13:30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64481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2800" b="1" dirty="0">
                          <a:solidFill>
                            <a:schemeClr val="bg2">
                              <a:lumMod val="25000"/>
                            </a:schemeClr>
                          </a:solidFill>
                        </a:rPr>
                        <a:t>Вторник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uLnTx/>
                          <a:uFillTx/>
                          <a:latin typeface="Arial" panose="020B0604020202020204"/>
                          <a:ea typeface="+mn-ea"/>
                          <a:cs typeface="+mn-cs"/>
                        </a:rPr>
                        <a:t>9:00 – 18:00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uLnTx/>
                          <a:uFillTx/>
                          <a:latin typeface="Arial" panose="020B0604020202020204"/>
                          <a:ea typeface="+mn-ea"/>
                          <a:cs typeface="+mn-cs"/>
                        </a:rPr>
                        <a:t>12:45 – 13:30</a:t>
                      </a:r>
                      <a:endParaRPr kumimoji="0" lang="ru-RU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uLnTx/>
                        <a:uFillTx/>
                        <a:latin typeface="Arial" panose="020B0604020202020204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117245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2800" b="1" dirty="0">
                          <a:solidFill>
                            <a:schemeClr val="bg2">
                              <a:lumMod val="25000"/>
                            </a:schemeClr>
                          </a:solidFill>
                        </a:rPr>
                        <a:t>Среда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uLnTx/>
                          <a:uFillTx/>
                          <a:latin typeface="Arial" panose="020B0604020202020204"/>
                          <a:ea typeface="+mn-ea"/>
                          <a:cs typeface="+mn-cs"/>
                        </a:rPr>
                        <a:t>9:00 – 18:00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uLnTx/>
                          <a:uFillTx/>
                          <a:latin typeface="Arial" panose="020B0604020202020204"/>
                          <a:ea typeface="+mn-ea"/>
                          <a:cs typeface="+mn-cs"/>
                        </a:rPr>
                        <a:t>12:45 – 13:30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153155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2800" b="1" dirty="0">
                          <a:solidFill>
                            <a:schemeClr val="bg2">
                              <a:lumMod val="25000"/>
                            </a:schemeClr>
                          </a:solidFill>
                        </a:rPr>
                        <a:t>Четверг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uLnTx/>
                          <a:uFillTx/>
                          <a:latin typeface="Arial" panose="020B0604020202020204"/>
                          <a:ea typeface="+mn-ea"/>
                          <a:cs typeface="+mn-cs"/>
                        </a:rPr>
                        <a:t>9:00 – 18:00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uLnTx/>
                          <a:uFillTx/>
                          <a:latin typeface="Arial" panose="020B0604020202020204"/>
                          <a:ea typeface="+mn-ea"/>
                          <a:cs typeface="+mn-cs"/>
                        </a:rPr>
                        <a:t>12:45 – 13:30</a:t>
                      </a:r>
                      <a:endParaRPr kumimoji="0" lang="ru-RU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uLnTx/>
                        <a:uFillTx/>
                        <a:latin typeface="Arial" panose="020B0604020202020204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96516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2800" b="1" dirty="0">
                          <a:solidFill>
                            <a:schemeClr val="bg2">
                              <a:lumMod val="25000"/>
                            </a:schemeClr>
                          </a:solidFill>
                        </a:rPr>
                        <a:t>Пятница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dirty="0">
                          <a:solidFill>
                            <a:schemeClr val="bg2">
                              <a:lumMod val="25000"/>
                            </a:schemeClr>
                          </a:solidFill>
                        </a:rPr>
                        <a:t>9:00 – 16:45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uLnTx/>
                          <a:uFillTx/>
                          <a:latin typeface="Arial" panose="020B0604020202020204"/>
                          <a:ea typeface="+mn-ea"/>
                          <a:cs typeface="+mn-cs"/>
                        </a:rPr>
                        <a:t>12:45 – 13:30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46637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2800" b="1" dirty="0">
                          <a:solidFill>
                            <a:schemeClr val="bg2">
                              <a:lumMod val="25000"/>
                            </a:schemeClr>
                          </a:solidFill>
                        </a:rPr>
                        <a:t>Суббота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r>
                        <a:rPr lang="ru-RU" sz="2800" dirty="0">
                          <a:solidFill>
                            <a:schemeClr val="bg2">
                              <a:lumMod val="25000"/>
                            </a:schemeClr>
                          </a:solidFill>
                        </a:rPr>
                        <a:t>Выходной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629461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2800" b="1" dirty="0">
                          <a:solidFill>
                            <a:schemeClr val="bg2">
                              <a:lumMod val="25000"/>
                            </a:schemeClr>
                          </a:solidFill>
                        </a:rPr>
                        <a:t>Воскресенье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r>
                        <a:rPr lang="ru-RU" sz="2800" dirty="0">
                          <a:solidFill>
                            <a:schemeClr val="bg2">
                              <a:lumMod val="25000"/>
                            </a:schemeClr>
                          </a:solidFill>
                        </a:rPr>
                        <a:t>Выходной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2240493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71249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153E4A1-02B7-509A-F947-5A5639BF32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511" y="174710"/>
            <a:ext cx="8596668" cy="1320800"/>
          </a:xfrm>
        </p:spPr>
        <p:txBody>
          <a:bodyPr/>
          <a:lstStyle/>
          <a:p>
            <a:pPr algn="ctr"/>
            <a:r>
              <a:rPr lang="ru-RU" b="1" dirty="0"/>
              <a:t>Интерьеры кабинета </a:t>
            </a:r>
            <a:br>
              <a:rPr lang="ru-RU" b="1" dirty="0"/>
            </a:br>
            <a:r>
              <a:rPr lang="ru-RU" b="1" dirty="0"/>
              <a:t>самостоятельной работы</a:t>
            </a:r>
          </a:p>
        </p:txBody>
      </p:sp>
      <p:pic>
        <p:nvPicPr>
          <p:cNvPr id="11" name="Picture 3" descr="C:\Users\Brigada\Desktop\Безымянный.jpg">
            <a:extLst>
              <a:ext uri="{FF2B5EF4-FFF2-40B4-BE49-F238E27FC236}">
                <a16:creationId xmlns:a16="http://schemas.microsoft.com/office/drawing/2014/main" id="{59AAB957-E6E2-8F67-1D85-1602E3B04E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463" y="1569156"/>
            <a:ext cx="4458268" cy="33428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>
            <a:extLst>
              <a:ext uri="{FF2B5EF4-FFF2-40B4-BE49-F238E27FC236}">
                <a16:creationId xmlns:a16="http://schemas.microsoft.com/office/drawing/2014/main" id="{10B89487-E3F9-9549-5FB4-3BCA278FF0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5402" y="3199407"/>
            <a:ext cx="4566803" cy="34251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6" descr="C:\Users\Brigada\Desktop\ВСЕ документы  с 2020 г\Фотографии библиотеки\Безымянный345.png">
            <a:extLst>
              <a:ext uri="{FF2B5EF4-FFF2-40B4-BE49-F238E27FC236}">
                <a16:creationId xmlns:a16="http://schemas.microsoft.com/office/drawing/2014/main" id="{C3680623-7403-57B2-CE46-E47A682F2E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3941" y="1716449"/>
            <a:ext cx="4586560" cy="34251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73917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3F0E3FFC-4930-0262-CE08-0C53F18188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466" y="1721555"/>
            <a:ext cx="8816621" cy="4735690"/>
          </a:xfrm>
        </p:spPr>
        <p:txBody>
          <a:bodyPr>
            <a:normAutofit fontScale="77500" lnSpcReduction="20000"/>
          </a:bodyPr>
          <a:lstStyle/>
          <a:p>
            <a:pPr marL="0" indent="0" algn="just">
              <a:lnSpc>
                <a:spcPct val="160000"/>
              </a:lnSpc>
              <a:buNone/>
            </a:pPr>
            <a:r>
              <a:rPr lang="ru-RU" dirty="0">
                <a:solidFill>
                  <a:srgbClr val="002060"/>
                </a:solidFill>
              </a:rPr>
              <a:t>     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</a:rPr>
              <a:t>Парк ЭВМ кабинета составляет </a:t>
            </a:r>
            <a:r>
              <a:rPr lang="ru-RU" b="1" dirty="0">
                <a:solidFill>
                  <a:schemeClr val="bg2">
                    <a:lumMod val="25000"/>
                  </a:schemeClr>
                </a:solidFill>
              </a:rPr>
              <a:t>9 современных персональных компьютеров, 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</a:rPr>
              <a:t>оборудованных пакетом офисных программ с доступом в Сеть Интернет. </a:t>
            </a:r>
          </a:p>
          <a:p>
            <a:pPr marL="0" indent="0" algn="just">
              <a:lnSpc>
                <a:spcPct val="160000"/>
              </a:lnSpc>
              <a:buNone/>
            </a:pPr>
            <a:r>
              <a:rPr lang="ru-RU" dirty="0">
                <a:solidFill>
                  <a:schemeClr val="bg2">
                    <a:lumMod val="25000"/>
                  </a:schemeClr>
                </a:solidFill>
              </a:rPr>
              <a:t>    У университета ежегодно имеется подписка на свыше </a:t>
            </a:r>
            <a:r>
              <a:rPr lang="ru-RU" b="1" dirty="0">
                <a:solidFill>
                  <a:schemeClr val="bg2">
                    <a:lumMod val="25000"/>
                  </a:schemeClr>
                </a:solidFill>
              </a:rPr>
              <a:t>10 лицензионных электронных библиотек и баз данных,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</a:rPr>
              <a:t> содержащих тысячи книг, которыми студенты могут пользоваться даже вне здания вуза в режиме 24/7.</a:t>
            </a:r>
          </a:p>
          <a:p>
            <a:pPr marL="0" indent="0" algn="just">
              <a:lnSpc>
                <a:spcPct val="160000"/>
              </a:lnSpc>
              <a:buNone/>
            </a:pPr>
            <a:r>
              <a:rPr lang="ru-RU" dirty="0">
                <a:solidFill>
                  <a:schemeClr val="bg2">
                    <a:lumMod val="25000"/>
                  </a:schemeClr>
                </a:solidFill>
              </a:rPr>
              <a:t>     На рабочем столе каждого компьютера доступна </a:t>
            </a:r>
            <a:r>
              <a:rPr lang="ru-RU" b="1" dirty="0">
                <a:solidFill>
                  <a:schemeClr val="bg2">
                    <a:lumMod val="25000"/>
                  </a:schemeClr>
                </a:solidFill>
              </a:rPr>
              <a:t>внутрисетевая папка «Студентам», 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</a:rPr>
              <a:t>в которой располагаются внутренние папки по всем дисциплинам, читаемых в филиале. Внутренние папки размещены в общих папках с названиями выпускающих кафедр.</a:t>
            </a:r>
          </a:p>
          <a:p>
            <a:pPr marL="0" indent="0" algn="just">
              <a:lnSpc>
                <a:spcPct val="160000"/>
              </a:lnSpc>
              <a:buNone/>
            </a:pPr>
            <a:endParaRPr lang="ru-RU" sz="900" dirty="0">
              <a:solidFill>
                <a:schemeClr val="bg2">
                  <a:lumMod val="25000"/>
                </a:schemeClr>
              </a:solidFill>
            </a:endParaRPr>
          </a:p>
          <a:p>
            <a:pPr marL="0" indent="0" algn="ctr">
              <a:lnSpc>
                <a:spcPct val="160000"/>
              </a:lnSpc>
              <a:buNone/>
            </a:pPr>
            <a:r>
              <a:rPr lang="ru-RU" b="1" dirty="0">
                <a:solidFill>
                  <a:schemeClr val="bg2">
                    <a:lumMod val="25000"/>
                  </a:schemeClr>
                </a:solidFill>
              </a:rPr>
              <a:t>Из сетевой папки «Студентам» можно скачать:</a:t>
            </a:r>
          </a:p>
          <a:p>
            <a:pPr>
              <a:lnSpc>
                <a:spcPct val="160000"/>
              </a:lnSpc>
              <a:buFont typeface="Wingdings" panose="05000000000000000000" pitchFamily="2" charset="2"/>
              <a:buChar char="q"/>
            </a:pPr>
            <a:r>
              <a:rPr lang="ru-RU" dirty="0">
                <a:solidFill>
                  <a:schemeClr val="bg2">
                    <a:lumMod val="25000"/>
                  </a:schemeClr>
                </a:solidFill>
              </a:rPr>
              <a:t>Методические рекомендации по выполнению рефератов и контрольных работ;</a:t>
            </a:r>
          </a:p>
          <a:p>
            <a:pPr>
              <a:lnSpc>
                <a:spcPct val="160000"/>
              </a:lnSpc>
              <a:buFont typeface="Wingdings" panose="05000000000000000000" pitchFamily="2" charset="2"/>
              <a:buChar char="q"/>
            </a:pPr>
            <a:r>
              <a:rPr lang="ru-RU" dirty="0">
                <a:solidFill>
                  <a:schemeClr val="bg2">
                    <a:lumMod val="25000"/>
                  </a:schemeClr>
                </a:solidFill>
              </a:rPr>
              <a:t>Вопросы и задачи для самоконтроля и подготовки к текущей и промежуточной аттестации по учебным дисциплинам; </a:t>
            </a: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92F38D67-E0D7-0028-7BA8-FC02F12183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844" y="400755"/>
            <a:ext cx="8596668" cy="1320800"/>
          </a:xfrm>
        </p:spPr>
        <p:txBody>
          <a:bodyPr/>
          <a:lstStyle/>
          <a:p>
            <a:pPr algn="ctr"/>
            <a:r>
              <a:rPr lang="ru-RU" b="1" dirty="0"/>
              <a:t>Информационно-техническое </a:t>
            </a:r>
            <a:br>
              <a:rPr lang="ru-RU" b="1" dirty="0"/>
            </a:br>
            <a:r>
              <a:rPr lang="ru-RU" b="1" dirty="0"/>
              <a:t>и программное обеспечение</a:t>
            </a:r>
          </a:p>
        </p:txBody>
      </p:sp>
    </p:spTree>
    <p:extLst>
      <p:ext uri="{BB962C8B-B14F-4D97-AF65-F5344CB8AC3E}">
        <p14:creationId xmlns:p14="http://schemas.microsoft.com/office/powerpoint/2010/main" val="27670082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145DB8E-676F-04B8-8F81-B569C30801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8844">
            <a:off x="2015608" y="1486058"/>
            <a:ext cx="6439916" cy="482993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49E85459-B942-F067-96DD-D101C24291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510" y="100930"/>
            <a:ext cx="8596668" cy="1320800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/>
              <a:t>Автоматизированные </a:t>
            </a:r>
            <a:br>
              <a:rPr lang="ru-RU" sz="3200" b="1" dirty="0"/>
            </a:br>
            <a:r>
              <a:rPr lang="ru-RU" sz="3200" b="1" dirty="0"/>
              <a:t>рабочие места студентов</a:t>
            </a:r>
          </a:p>
        </p:txBody>
      </p:sp>
    </p:spTree>
    <p:extLst>
      <p:ext uri="{BB962C8B-B14F-4D97-AF65-F5344CB8AC3E}">
        <p14:creationId xmlns:p14="http://schemas.microsoft.com/office/powerpoint/2010/main" val="1647095086"/>
      </p:ext>
    </p:extLst>
  </p:cSld>
  <p:clrMapOvr>
    <a:masterClrMapping/>
  </p:clrMapOvr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160</TotalTime>
  <Words>738</Words>
  <Application>Microsoft Office PowerPoint</Application>
  <PresentationFormat>Широкоэкранный</PresentationFormat>
  <Paragraphs>84</Paragraphs>
  <Slides>18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3" baseType="lpstr">
      <vt:lpstr>Arial</vt:lpstr>
      <vt:lpstr>Book Antiqua</vt:lpstr>
      <vt:lpstr>Wingdings</vt:lpstr>
      <vt:lpstr>Wingdings 3</vt:lpstr>
      <vt:lpstr>Аспект</vt:lpstr>
      <vt:lpstr>V Международный конкурс педагогического мастерства «Школьный кабинет – творческая лаборатория»</vt:lpstr>
      <vt:lpstr>Презентация PowerPoint</vt:lpstr>
      <vt:lpstr>Краткая характеристика</vt:lpstr>
      <vt:lpstr>Кадровый ресурс</vt:lpstr>
      <vt:lpstr>Организационная структура</vt:lpstr>
      <vt:lpstr>Режим работы кабинета</vt:lpstr>
      <vt:lpstr>Интерьеры кабинета  самостоятельной работы</vt:lpstr>
      <vt:lpstr>Информационно-техническое  и программное обеспечение</vt:lpstr>
      <vt:lpstr>Автоматизированные  рабочие места студентов</vt:lpstr>
      <vt:lpstr>Выставки и книжный фонд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Заключение</vt:lpstr>
      <vt:lpstr>Спасибо  за внимание!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 Международный конкурс педагогического мастерства «Школьный кабинет – творческая лаборатория»</dc:title>
  <dc:creator>Арсений Лазарев</dc:creator>
  <cp:lastModifiedBy>Арсений Лазарев</cp:lastModifiedBy>
  <cp:revision>1</cp:revision>
  <dcterms:created xsi:type="dcterms:W3CDTF">2023-03-24T21:31:21Z</dcterms:created>
  <dcterms:modified xsi:type="dcterms:W3CDTF">2023-03-25T01:39:51Z</dcterms:modified>
</cp:coreProperties>
</file>